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25_438A58D1.xml" ContentType="application/vnd.ms-powerpoint.comments+xml"/>
  <Override PartName="/ppt/comments/modernComment_126_51B5D260.xml" ContentType="application/vnd.ms-powerpoint.comment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notesSlides/notesSlide1.xml" ContentType="application/vnd.openxmlformats-officedocument.presentationml.notesSlide+xml"/>
  <Override PartName="/ppt/ink/ink45.xml" ContentType="application/inkml+xml"/>
  <Override PartName="/ppt/ink/ink46.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handoutMasterIdLst>
    <p:handoutMasterId r:id="rId51"/>
  </p:handoutMasterIdLst>
  <p:sldIdLst>
    <p:sldId id="264" r:id="rId2"/>
    <p:sldId id="282" r:id="rId3"/>
    <p:sldId id="283" r:id="rId4"/>
    <p:sldId id="276" r:id="rId5"/>
    <p:sldId id="284" r:id="rId6"/>
    <p:sldId id="285" r:id="rId7"/>
    <p:sldId id="286" r:id="rId8"/>
    <p:sldId id="287" r:id="rId9"/>
    <p:sldId id="288" r:id="rId10"/>
    <p:sldId id="289"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307" r:id="rId27"/>
    <p:sldId id="308" r:id="rId28"/>
    <p:sldId id="309" r:id="rId29"/>
    <p:sldId id="310" r:id="rId30"/>
    <p:sldId id="311" r:id="rId31"/>
    <p:sldId id="312" r:id="rId32"/>
    <p:sldId id="313" r:id="rId33"/>
    <p:sldId id="314" r:id="rId34"/>
    <p:sldId id="315" r:id="rId35"/>
    <p:sldId id="316" r:id="rId36"/>
    <p:sldId id="317" r:id="rId37"/>
    <p:sldId id="318" r:id="rId38"/>
    <p:sldId id="319" r:id="rId39"/>
    <p:sldId id="320" r:id="rId40"/>
    <p:sldId id="321" r:id="rId41"/>
    <p:sldId id="322" r:id="rId42"/>
    <p:sldId id="323" r:id="rId43"/>
    <p:sldId id="324" r:id="rId44"/>
    <p:sldId id="326" r:id="rId45"/>
    <p:sldId id="325" r:id="rId46"/>
    <p:sldId id="327" r:id="rId47"/>
    <p:sldId id="328" r:id="rId48"/>
    <p:sldId id="266" r:id="rId49"/>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22C208-0FA0-8067-5FF9-740C708E4488}" name="HP" initials="H" userId="HP"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280" autoAdjust="0"/>
  </p:normalViewPr>
  <p:slideViewPr>
    <p:cSldViewPr showGuides="1">
      <p:cViewPr>
        <p:scale>
          <a:sx n="55" d="100"/>
          <a:sy n="55" d="100"/>
        </p:scale>
        <p:origin x="2754" y="1362"/>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comments/modernComment_125_438A58D1.xml><?xml version="1.0" encoding="utf-8"?>
<p188:cmLst xmlns:a="http://schemas.openxmlformats.org/drawingml/2006/main" xmlns:r="http://schemas.openxmlformats.org/officeDocument/2006/relationships" xmlns:p188="http://schemas.microsoft.com/office/powerpoint/2018/8/main">
  <p188:cm id="{A2C6B10A-63D5-488D-B378-3018AB833D7B}" authorId="{5522C208-0FA0-8067-5FF9-740C708E4488}" created="2022-12-06T08:14:03.359">
    <pc:sldMkLst xmlns:pc="http://schemas.microsoft.com/office/powerpoint/2013/main/command">
      <pc:docMk/>
      <pc:sldMk cId="1133140177" sldId="293"/>
    </pc:sldMkLst>
    <p188:txBody>
      <a:bodyPr/>
      <a:lstStyle/>
      <a:p>
        <a:r>
          <a:rPr lang="en-GB"/>
          <a:t>Conrad
1 How old is he?
2 Where does he have lunch?
3 What does he do in the afternoons?
Malika and Yasmin
4 When do they have lectures?
5 What do they do in the afternoons?
6 When do they see their friends?
Martino
7 When does he get up?
8 What does he do in the mornings?
9 When does he do his homework?</a:t>
        </a:r>
      </a:p>
    </p188:txBody>
  </p188:cm>
</p188:cmLst>
</file>

<file path=ppt/comments/modernComment_126_51B5D260.xml><?xml version="1.0" encoding="utf-8"?>
<p188:cmLst xmlns:a="http://schemas.openxmlformats.org/drawingml/2006/main" xmlns:r="http://schemas.openxmlformats.org/officeDocument/2006/relationships" xmlns:p188="http://schemas.microsoft.com/office/powerpoint/2018/8/main">
  <p188:cm id="{EF901E88-4826-49A1-B549-9F6CB6BDE11E}" authorId="{5522C208-0FA0-8067-5FF9-740C708E4488}" created="2022-12-06T08:16:05.276">
    <pc:sldMkLst xmlns:pc="http://schemas.microsoft.com/office/powerpoint/2013/main/command">
      <pc:docMk/>
      <pc:sldMk cId="1370870368" sldId="294"/>
    </pc:sldMkLst>
    <p188:txBody>
      <a:bodyPr/>
      <a:lstStyle/>
      <a:p>
        <a:r>
          <a:rPr lang="en-GB"/>
          <a:t>1 Where are the people?
2 What do they do?</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12/6/2022</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8:37:25.455"/>
    </inkml:context>
    <inkml:brush xml:id="br0">
      <inkml:brushProperty name="width" value="0.025" units="cm"/>
      <inkml:brushProperty name="height" value="0.025" units="cm"/>
      <inkml:brushProperty name="color" value="#E71224"/>
    </inkml:brush>
  </inkml:definitions>
  <inkml:trace contextRef="#ctx0" brushRef="#br0">6844 1623 24575,'-15'1'0,"0"1"0,0 0 0,-18 6 0,-33 3 0,-419-5 0,262-9 0,-875 3 0,1060 2 0,1 2 0,-73 17 0,-30 3 0,-341-18 0,259-9 0,-2008 3 0,2009 15 0,-2-1 0,189-13 0,-55 10 0,-18 2 0,-374-11 0,249-4 0,223 1 0,1 0 0,0-1 0,-1 0 0,1 0 0,0-1 0,0 0 0,1-1 0,-1 1 0,0-2 0,1 1 0,0-1 0,0 0 0,1 0 0,-1-1 0,1 0 0,0 0 0,1 0 0,-10-14 0,3 2 0,0 0 0,1-1 0,1 0 0,0-1 0,2 0 0,-9-29 0,8 4 0,3 0 0,2-1 0,1 1 0,7-88 0,-1 21 0,-3 94 0,1 0 0,1 0 0,1 1 0,0-1 0,1 1 0,1 0 0,0 0 0,1 0 0,1 1 0,1-1 0,0 2 0,2-1 0,-1 1 0,2 1 0,0 0 0,21-21 0,35-39 0,93-135 0,-110 121 0,-42 70 0,2 0 0,0 0 0,0 1 0,2 1 0,25-28 0,-19 27 0,1 0 0,1 2 0,0 0 0,1 1 0,1 2 0,24-12 0,-5 8 0,0 1 0,71-16 0,31-2 0,1 6 0,269-15 0,-379 41 0,171 2 0,-166 2 0,0 1 0,-1 3 0,50 13 0,106 30 0,302 37 0,-337-74 0,219-8 0,-49-4 0,-173 13 0,25 0 0,-77-8 0,151 29 0,-149-17 0,132 5 0,101 4 0,-46-2 0,143 4 0,-145-44 0,35 0 0,-303 15 0,26 0 0,86 11 0,-119-8 0,0 0 0,0 1 0,-1 1 0,1 1 0,-1 0 0,0 1 0,-1 0 0,0 1 0,18 13 0,-4 1 0,112 79 0,-116-85 0,0 2 0,-2 0 0,0 1 0,-1 2 0,-2 0 0,0 1 0,-1 0 0,25 42 0,-34-48 0,-1 1 0,-1 0 0,-1 1 0,0-1 0,6 33 0,8 98 0,-15-98 0,-3-30 0,0 0 0,-2 0 0,0 0 0,-1 0 0,-6 27 0,4-35 0,0 0 0,-1 0 0,0 0 0,-1 0 0,0-1 0,-1 0 0,-1 0 0,1-1 0,-15 18 0,8-13-1365,2-1-5461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8:39:11.719"/>
    </inkml:context>
    <inkml:brush xml:id="br0">
      <inkml:brushProperty name="width" value="0.025" units="cm"/>
      <inkml:brushProperty name="height" value="0.025" units="cm"/>
      <inkml:brushProperty name="color" value="#E71224"/>
    </inkml:brush>
  </inkml:definitions>
  <inkml:trace contextRef="#ctx0" brushRef="#br0">511 1296 24575,'28'1'0,"-1"2"0,1 2 0,48 13 0,39 6 0,700 54 0,-687-73 0,160-14 0,128-35 0,147-7 0,416 81 0,497 0 0,-554-44 0,-295 7 0,-475 3 0,0-7 0,0-7 0,-1-6 0,169-51 0,-234 51 0,-33 11 0,1-2 0,-2-3 0,0-2 0,48-27 0,-91 41 0,0 0 0,-1 0 0,0-1 0,-1 0 0,1 0 0,-1-1 0,-1 0 0,1 0 0,-1-1 0,-1 0 0,0 0 0,0 0 0,0 0 0,-1-1 0,-1 0 0,0 0 0,0 0 0,-1 0 0,2-16 0,-3 10 0,0 1 0,-1-1 0,-1 0 0,0 0 0,-1 0 0,-1 1 0,0-1 0,-1 1 0,-1 0 0,0 0 0,-1 0 0,-10-16 0,-5-3 0,-2 1 0,-1 1 0,-1 1 0,-2 2 0,-1 0 0,-32-25 0,19 21 0,-2 2 0,0 2 0,-2 1 0,-56-24 0,45 29 0,-2 3 0,-1 2 0,0 3 0,-1 2 0,0 3 0,-109-4 0,-375 33 0,293-2 0,-448-13 0,-1-35 0,305 12 0,-385-43 0,-532-32 0,213 93 0,449 10 0,568-8 0,1 2 0,0 5 0,1 3 0,0 3 0,-104 33 0,165-39 0,0 0 0,1 1 0,0 1 0,1 1 0,0 0 0,1 1 0,0 1 0,1 1 0,0 0 0,1 1 0,1 0 0,-19 28 0,12-13 0,2 2 0,1 0 0,1 0 0,2 2 0,1 0 0,-10 44 0,15-40 0,2 0 0,1 0 0,1 43 0,9 120 0,-3-157 0,0-27 0,1 0 0,0 0 0,1-1 0,0 0 0,2 1 0,0-2 0,1 1 0,0-1 0,1 0 0,12 16 0,14 18 0,63 65 0,-83-98 0,-4-4 0,0-2 0,1 0 0,0 0 0,0-1 0,1 0 0,0-1 0,1 0 0,0-1 0,0 0 0,1-1 0,-1-1 0,1 0 0,1-1 0,-1-1 0,0 0 0,1-1 0,0 0 0,-1-1 0,17-1 0,29-3 20,-1-3-1,0-2 1,111-31-1,168-74-608,-241 77-265,16-4-5972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8:37:25.455"/>
    </inkml:context>
    <inkml:brush xml:id="br0">
      <inkml:brushProperty name="width" value="0.025" units="cm"/>
      <inkml:brushProperty name="height" value="0.025" units="cm"/>
      <inkml:brushProperty name="color" value="#E71224"/>
    </inkml:brush>
  </inkml:definitions>
  <inkml:trace contextRef="#ctx0" brushRef="#br0">6844 1623 24575,'-15'1'0,"0"1"0,0 0 0,-18 6 0,-33 3 0,-419-5 0,262-9 0,-875 3 0,1060 2 0,1 2 0,-73 17 0,-30 3 0,-341-18 0,259-9 0,-2008 3 0,2009 15 0,-2-1 0,189-13 0,-55 10 0,-18 2 0,-374-11 0,249-4 0,223 1 0,1 0 0,0-1 0,-1 0 0,1 0 0,0-1 0,0 0 0,1-1 0,-1 1 0,0-2 0,1 1 0,0-1 0,0 0 0,1 0 0,-1-1 0,1 0 0,0 0 0,1 0 0,-10-14 0,3 2 0,0 0 0,1-1 0,1 0 0,0-1 0,2 0 0,-9-29 0,8 4 0,3 0 0,2-1 0,1 1 0,7-88 0,-1 21 0,-3 94 0,1 0 0,1 0 0,1 1 0,0-1 0,1 1 0,1 0 0,0 0 0,1 0 0,1 1 0,1-1 0,0 2 0,2-1 0,-1 1 0,2 1 0,0 0 0,21-21 0,35-39 0,93-135 0,-110 121 0,-42 70 0,2 0 0,0 0 0,0 1 0,2 1 0,25-28 0,-19 27 0,1 0 0,1 2 0,0 0 0,1 1 0,1 2 0,24-12 0,-5 8 0,0 1 0,71-16 0,31-2 0,1 6 0,269-15 0,-379 41 0,171 2 0,-166 2 0,0 1 0,-1 3 0,50 13 0,106 30 0,302 37 0,-337-74 0,219-8 0,-49-4 0,-173 13 0,25 0 0,-77-8 0,151 29 0,-149-17 0,132 5 0,101 4 0,-46-2 0,143 4 0,-145-44 0,35 0 0,-303 15 0,26 0 0,86 11 0,-119-8 0,0 0 0,0 1 0,-1 1 0,1 1 0,-1 0 0,0 1 0,-1 0 0,0 1 0,18 13 0,-4 1 0,112 79 0,-116-85 0,0 2 0,-2 0 0,0 1 0,-1 2 0,-2 0 0,0 1 0,-1 0 0,25 42 0,-34-48 0,-1 1 0,-1 0 0,-1 1 0,0-1 0,6 33 0,8 98 0,-15-98 0,-3-30 0,0 0 0,-2 0 0,0 0 0,-1 0 0,-6 27 0,4-35 0,0 0 0,-1 0 0,0 0 0,-1 0 0,0-1 0,-1 0 0,-1 0 0,1-1 0,-15 18 0,8-13-1365,2-1-5461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8:37:53.813"/>
    </inkml:context>
    <inkml:brush xml:id="br0">
      <inkml:brushProperty name="width" value="0.025" units="cm"/>
      <inkml:brushProperty name="height" value="0.025" units="cm"/>
      <inkml:brushProperty name="color" value="#E71224"/>
    </inkml:brush>
  </inkml:definitions>
  <inkml:trace contextRef="#ctx0" brushRef="#br0">4461 1871 24575,'-63'0'0,"19"-2"0,1 2 0,-1 2 0,1 2 0,-85 18 0,27 3 0,0-5 0,-109 7 0,-8 1 0,134-19 0,-1-4 0,-111-7 0,55-1 0,-144 20 0,153-8 0,-137-7 0,216-7 0,-89-19 0,-15-2 0,-154-26 0,217 32 0,0 4 0,-180-7 0,207 24 0,-192-4 0,224 0 0,0-2 0,0-1 0,1-2 0,-1-1 0,-41-18 0,27 6 0,1-3 0,-84-55 0,104 59 0,1-1 0,1-1 0,1-2 0,2 0 0,-34-45 0,41 49 0,2-1 0,0-1 0,1 0 0,1-1 0,2 0 0,-11-33 0,4-7 0,2-1 0,-7-82 0,20 122 0,1-1 0,1 1 0,1-1 0,1 1 0,1-1 0,2 1 0,0 0 0,1 0 0,13-29 0,-13 41 0,1 0 0,1 0 0,0 0 0,0 1 0,1 1 0,1 0 0,14-13 0,-2 4 0,0 1 0,40-22 0,-37 26 0,2 1 0,0 2 0,0 1 0,1 1 0,40-8 0,151-14 0,-8 1 0,6-11 0,47-10 0,306-106 0,-482 127 0,1 4 0,1 4 0,1 4 0,1 4 0,136-4 0,193-20 0,-14 0 0,-335 36 0,32 0 0,119 12 0,-190-7 0,-1 2 0,1 2 0,-1 1 0,0 1 0,-1 2 0,0 1 0,54 30 0,42 37 0,150 83 0,-257-152 0,0 0 0,-1 2 0,0 0 0,-1 1 0,-1 1 0,0 1 0,0 0 0,-2 1 0,0 1 0,-1 0 0,19 31 0,-16-19 0,-2 2 0,-2-1 0,0 2 0,-3-1 0,0 2 0,-2-1 0,7 60 0,-6 16 0,-6 114 0,-3-206 0,-3 13 0,-1 0 0,-2 0 0,-1-1 0,-1 0 0,-1 0 0,-24 47 0,6-7 0,15-43 0,-1 0 0,-1 0 0,-1-2 0,-1 1 0,-1-2 0,-37 38 0,40-48 0,-1-1 0,-1 0 0,0-1 0,0-1 0,-1 0 0,-22 7 0,-12 8 0,-59 34-1365,95-50-5461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8:38:37.664"/>
    </inkml:context>
    <inkml:brush xml:id="br0">
      <inkml:brushProperty name="width" value="0.025" units="cm"/>
      <inkml:brushProperty name="height" value="0.025" units="cm"/>
      <inkml:brushProperty name="color" value="#E71224"/>
    </inkml:brush>
  </inkml:definitions>
  <inkml:trace contextRef="#ctx0" brushRef="#br0">98 831 24575,'2'-4'0,"0"-1"0,0 1 0,0-1 0,1 1 0,0 0 0,-1 0 0,1 0 0,1 0 0,-1 0 0,0 1 0,1-1 0,5-3 0,-1 0 0,26-23 0,1 1 0,2 2 0,1 1 0,62-32 0,176-66 0,-209 96 0,68-26 0,186-50 0,-221 80 0,1 4 0,175-11 0,48 16 0,796-58 0,18 2 0,-450 37 0,881 14 0,-799 85 0,-9 67 0,-467-61 0,-249-56 0,0 2 0,0 1 0,-2 3 0,52 33 0,-52-26 0,-2 3 0,-1 1 0,-1 2 0,-2 1 0,-1 2 0,-2 2 0,-2 1 0,-1 1 0,-3 2 0,-1 1 0,-2 1 0,34 88 0,-52-112 0,-2 0 0,-1 1 0,0-1 0,-2 1 0,0-1 0,-1 1 0,-2 0 0,0 0 0,-1-1 0,-8 36 0,-1-14 0,-1-1 0,-2-1 0,-2 0 0,-28 52 0,18-47 0,-1-2 0,-2 0 0,-3-3 0,-1 0 0,-1-2 0,-3-2 0,-41 34 0,43-43 0,-1-2 0,0-2 0,-2-1 0,-1-2 0,-1-2 0,0-1 0,-1-2 0,-73 17 0,26-16 0,0-5 0,-108 3 0,-183-16 0,169-2 0,-101 2 0,-2103 2 0,1867 11 0,-247 0 0,406-24 0,-339 5 0,528 17 0,-311 4 0,431-17 0,0-4 0,0-3 0,1-3 0,-107-33 0,90 16 0,1-3 0,2-5 0,-168-96 0,233 115 0,1-2 0,1 0 0,0-2 0,2-1 0,1 0 0,-25-37 0,18 19 0,3 0 0,1-2 0,-28-70 0,40 80 0,3 0 0,0-1 0,3 0 0,0 0 0,3-1 0,1 1 0,1-1 0,2 0 0,2 1 0,1-1 0,2 0 0,1 1 0,2 0 0,1 1 0,2 0 0,1 0 0,2 1 0,1 0 0,2 2 0,0 0 0,3 1 0,27-34 0,47-44-1365,-4 16-5461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8:39:11.719"/>
    </inkml:context>
    <inkml:brush xml:id="br0">
      <inkml:brushProperty name="width" value="0.025" units="cm"/>
      <inkml:brushProperty name="height" value="0.025" units="cm"/>
      <inkml:brushProperty name="color" value="#E71224"/>
    </inkml:brush>
  </inkml:definitions>
  <inkml:trace contextRef="#ctx0" brushRef="#br0">511 1296 24575,'28'1'0,"-1"2"0,1 2 0,48 13 0,39 6 0,700 54 0,-687-73 0,160-14 0,128-35 0,147-7 0,416 81 0,497 0 0,-554-44 0,-295 7 0,-475 3 0,0-7 0,0-7 0,-1-6 0,169-51 0,-234 51 0,-33 11 0,1-2 0,-2-3 0,0-2 0,48-27 0,-91 41 0,0 0 0,-1 0 0,0-1 0,-1 0 0,1 0 0,-1-1 0,-1 0 0,1 0 0,-1-1 0,-1 0 0,0 0 0,0 0 0,0 0 0,-1-1 0,-1 0 0,0 0 0,0 0 0,-1 0 0,2-16 0,-3 10 0,0 1 0,-1-1 0,-1 0 0,0 0 0,-1 0 0,-1 1 0,0-1 0,-1 1 0,-1 0 0,0 0 0,-1 0 0,-10-16 0,-5-3 0,-2 1 0,-1 1 0,-1 1 0,-2 2 0,-1 0 0,-32-25 0,19 21 0,-2 2 0,0 2 0,-2 1 0,-56-24 0,45 29 0,-2 3 0,-1 2 0,0 3 0,-1 2 0,0 3 0,-109-4 0,-375 33 0,293-2 0,-448-13 0,-1-35 0,305 12 0,-385-43 0,-532-32 0,213 93 0,449 10 0,568-8 0,1 2 0,0 5 0,1 3 0,0 3 0,-104 33 0,165-39 0,0 0 0,1 1 0,0 1 0,1 1 0,0 0 0,1 1 0,0 1 0,1 1 0,0 0 0,1 1 0,1 0 0,-19 28 0,12-13 0,2 2 0,1 0 0,1 0 0,2 2 0,1 0 0,-10 44 0,15-40 0,2 0 0,1 0 0,1 43 0,9 120 0,-3-157 0,0-27 0,1 0 0,0 0 0,1-1 0,0 0 0,2 1 0,0-2 0,1 1 0,0-1 0,1 0 0,12 16 0,14 18 0,63 65 0,-83-98 0,-4-4 0,0-2 0,1 0 0,0 0 0,0-1 0,1 0 0,0-1 0,1 0 0,0-1 0,0 0 0,1-1 0,-1-1 0,1 0 0,1-1 0,-1-1 0,0 0 0,1-1 0,0 0 0,-1-1 0,17-1 0,29-3 20,-1-3-1,0-2 1,111-31-1,168-74-608,-241 77-265,16-4-5972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8:39:54.859"/>
    </inkml:context>
    <inkml:brush xml:id="br0">
      <inkml:brushProperty name="width" value="0.025" units="cm"/>
      <inkml:brushProperty name="height" value="0.025" units="cm"/>
      <inkml:brushProperty name="color" value="#E71224"/>
    </inkml:brush>
  </inkml:definitions>
  <inkml:trace contextRef="#ctx0" brushRef="#br0">8552 1393 24575,'-6'-1'0,"0"0"0,1 0 0,-1-1 0,1 0 0,-1 0 0,1 0 0,-7-4 0,-14-5 0,-20-4 0,-1 3 0,0 2 0,-77-6 0,-148 12 0,235 5 0,0-1 0,0-2 0,-57-11 0,54 6 0,-1 2 0,1 2 0,-1 2 0,0 2 0,1 1 0,-1 2 0,-47 11 0,-48 12 0,-481 78 0,-584-1 0,1021-91 0,-391 18 0,-512 52 0,756-34 0,-416 53 0,-6-53 0,462-52 0,-389-54 0,594 46 0,-180-30 0,196 28 0,-121-43 0,172 51 0,1-1 0,0 0 0,0-2 0,1 1 0,0-2 0,0 0 0,-13-12 0,19 14 0,1 1 0,0-1 0,1-1 0,-1 1 0,2-1 0,-1 0 0,1 0 0,0 0 0,0-1 0,1 1 0,0-1 0,1 0 0,-2-12 0,-1-11 0,3 1 0,0-1 0,2 0 0,1 1 0,2-1 0,1 1 0,1-1 0,2 1 0,1 1 0,1 0 0,2 0 0,28-54 0,-18 47 0,2 1 0,2 1 0,1 1 0,2 1 0,1 2 0,1 0 0,1 3 0,2 0 0,40-25 0,-10 14 0,2 3 0,2 2 0,0 3 0,2 4 0,145-38 0,-43 28 0,248-21 0,332 25 0,-151 13 0,451-86 0,-317 27 0,1040-20 0,-1233 87 0,270 5 0,-30 84 0,-761-75 0,-1 1 0,1 2 0,-1 0 0,0 1 0,22 9 0,-34-11 0,0 0 0,0 0 0,-1 1 0,1 0 0,-1 0 0,0 0 0,0 1 0,-1 0 0,0 0 0,0 0 0,0 1 0,-1-1 0,0 1 0,0 0 0,4 13 0,1 6 0,-2 1 0,-1 1 0,-1-1 0,-1 1 0,-1-1 0,-2 1 0,-1 0 0,-1 0 0,-8 47 0,-9 21 0,-41 127 0,49-187 0,-72 210 0,68-212 0,-2 1 0,-2-2 0,-1 0 0,-43 56 0,-9-2-1365,38-47-5461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8:37:25.455"/>
    </inkml:context>
    <inkml:brush xml:id="br0">
      <inkml:brushProperty name="width" value="0.025" units="cm"/>
      <inkml:brushProperty name="height" value="0.025" units="cm"/>
      <inkml:brushProperty name="color" value="#E71224"/>
    </inkml:brush>
  </inkml:definitions>
  <inkml:trace contextRef="#ctx0" brushRef="#br0">6844 1623 24575,'-15'1'0,"0"1"0,0 0 0,-18 6 0,-33 3 0,-419-5 0,262-9 0,-875 3 0,1060 2 0,1 2 0,-73 17 0,-30 3 0,-341-18 0,259-9 0,-2008 3 0,2009 15 0,-2-1 0,189-13 0,-55 10 0,-18 2 0,-374-11 0,249-4 0,223 1 0,1 0 0,0-1 0,-1 0 0,1 0 0,0-1 0,0 0 0,1-1 0,-1 1 0,0-2 0,1 1 0,0-1 0,0 0 0,1 0 0,-1-1 0,1 0 0,0 0 0,1 0 0,-10-14 0,3 2 0,0 0 0,1-1 0,1 0 0,0-1 0,2 0 0,-9-29 0,8 4 0,3 0 0,2-1 0,1 1 0,7-88 0,-1 21 0,-3 94 0,1 0 0,1 0 0,1 1 0,0-1 0,1 1 0,1 0 0,0 0 0,1 0 0,1 1 0,1-1 0,0 2 0,2-1 0,-1 1 0,2 1 0,0 0 0,21-21 0,35-39 0,93-135 0,-110 121 0,-42 70 0,2 0 0,0 0 0,0 1 0,2 1 0,25-28 0,-19 27 0,1 0 0,1 2 0,0 0 0,1 1 0,1 2 0,24-12 0,-5 8 0,0 1 0,71-16 0,31-2 0,1 6 0,269-15 0,-379 41 0,171 2 0,-166 2 0,0 1 0,-1 3 0,50 13 0,106 30 0,302 37 0,-337-74 0,219-8 0,-49-4 0,-173 13 0,25 0 0,-77-8 0,151 29 0,-149-17 0,132 5 0,101 4 0,-46-2 0,143 4 0,-145-44 0,35 0 0,-303 15 0,26 0 0,86 11 0,-119-8 0,0 0 0,0 1 0,-1 1 0,1 1 0,-1 0 0,0 1 0,-1 0 0,0 1 0,18 13 0,-4 1 0,112 79 0,-116-85 0,0 2 0,-2 0 0,0 1 0,-1 2 0,-2 0 0,0 1 0,-1 0 0,25 42 0,-34-48 0,-1 1 0,-1 0 0,-1 1 0,0-1 0,6 33 0,8 98 0,-15-98 0,-3-30 0,0 0 0,-2 0 0,0 0 0,-1 0 0,-6 27 0,4-35 0,0 0 0,-1 0 0,0 0 0,-1 0 0,0-1 0,-1 0 0,-1 0 0,1-1 0,-15 18 0,8-13-1365,2-1-5461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8:37:53.813"/>
    </inkml:context>
    <inkml:brush xml:id="br0">
      <inkml:brushProperty name="width" value="0.025" units="cm"/>
      <inkml:brushProperty name="height" value="0.025" units="cm"/>
      <inkml:brushProperty name="color" value="#E71224"/>
    </inkml:brush>
  </inkml:definitions>
  <inkml:trace contextRef="#ctx0" brushRef="#br0">4461 1871 24575,'-63'0'0,"19"-2"0,1 2 0,-1 2 0,1 2 0,-85 18 0,27 3 0,0-5 0,-109 7 0,-8 1 0,134-19 0,-1-4 0,-111-7 0,55-1 0,-144 20 0,153-8 0,-137-7 0,216-7 0,-89-19 0,-15-2 0,-154-26 0,217 32 0,0 4 0,-180-7 0,207 24 0,-192-4 0,224 0 0,0-2 0,0-1 0,1-2 0,-1-1 0,-41-18 0,27 6 0,1-3 0,-84-55 0,104 59 0,1-1 0,1-1 0,1-2 0,2 0 0,-34-45 0,41 49 0,2-1 0,0-1 0,1 0 0,1-1 0,2 0 0,-11-33 0,4-7 0,2-1 0,-7-82 0,20 122 0,1-1 0,1 1 0,1-1 0,1 1 0,1-1 0,2 1 0,0 0 0,1 0 0,13-29 0,-13 41 0,1 0 0,1 0 0,0 0 0,0 1 0,1 1 0,1 0 0,14-13 0,-2 4 0,0 1 0,40-22 0,-37 26 0,2 1 0,0 2 0,0 1 0,1 1 0,40-8 0,151-14 0,-8 1 0,6-11 0,47-10 0,306-106 0,-482 127 0,1 4 0,1 4 0,1 4 0,1 4 0,136-4 0,193-20 0,-14 0 0,-335 36 0,32 0 0,119 12 0,-190-7 0,-1 2 0,1 2 0,-1 1 0,0 1 0,-1 2 0,0 1 0,54 30 0,42 37 0,150 83 0,-257-152 0,0 0 0,-1 2 0,0 0 0,-1 1 0,-1 1 0,0 1 0,0 0 0,-2 1 0,0 1 0,-1 0 0,19 31 0,-16-19 0,-2 2 0,-2-1 0,0 2 0,-3-1 0,0 2 0,-2-1 0,7 60 0,-6 16 0,-6 114 0,-3-206 0,-3 13 0,-1 0 0,-2 0 0,-1-1 0,-1 0 0,-1 0 0,-24 47 0,6-7 0,15-43 0,-1 0 0,-1 0 0,-1-2 0,-1 1 0,-1-2 0,-37 38 0,40-48 0,-1-1 0,-1 0 0,0-1 0,0-1 0,-1 0 0,-22 7 0,-12 8 0,-59 34-1365,95-50-5461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8:38:37.664"/>
    </inkml:context>
    <inkml:brush xml:id="br0">
      <inkml:brushProperty name="width" value="0.025" units="cm"/>
      <inkml:brushProperty name="height" value="0.025" units="cm"/>
      <inkml:brushProperty name="color" value="#E71224"/>
    </inkml:brush>
  </inkml:definitions>
  <inkml:trace contextRef="#ctx0" brushRef="#br0">98 831 24575,'2'-4'0,"0"-1"0,0 1 0,0-1 0,1 1 0,0 0 0,-1 0 0,1 0 0,1 0 0,-1 0 0,0 1 0,1-1 0,5-3 0,-1 0 0,26-23 0,1 1 0,2 2 0,1 1 0,62-32 0,176-66 0,-209 96 0,68-26 0,186-50 0,-221 80 0,1 4 0,175-11 0,48 16 0,796-58 0,18 2 0,-450 37 0,881 14 0,-799 85 0,-9 67 0,-467-61 0,-249-56 0,0 2 0,0 1 0,-2 3 0,52 33 0,-52-26 0,-2 3 0,-1 1 0,-1 2 0,-2 1 0,-1 2 0,-2 2 0,-2 1 0,-1 1 0,-3 2 0,-1 1 0,-2 1 0,34 88 0,-52-112 0,-2 0 0,-1 1 0,0-1 0,-2 1 0,0-1 0,-1 1 0,-2 0 0,0 0 0,-1-1 0,-8 36 0,-1-14 0,-1-1 0,-2-1 0,-2 0 0,-28 52 0,18-47 0,-1-2 0,-2 0 0,-3-3 0,-1 0 0,-1-2 0,-3-2 0,-41 34 0,43-43 0,-1-2 0,0-2 0,-2-1 0,-1-2 0,-1-2 0,0-1 0,-1-2 0,-73 17 0,26-16 0,0-5 0,-108 3 0,-183-16 0,169-2 0,-101 2 0,-2103 2 0,1867 11 0,-247 0 0,406-24 0,-339 5 0,528 17 0,-311 4 0,431-17 0,0-4 0,0-3 0,1-3 0,-107-33 0,90 16 0,1-3 0,2-5 0,-168-96 0,233 115 0,1-2 0,1 0 0,0-2 0,2-1 0,1 0 0,-25-37 0,18 19 0,3 0 0,1-2 0,-28-70 0,40 80 0,3 0 0,0-1 0,3 0 0,0 0 0,3-1 0,1 1 0,1-1 0,2 0 0,2 1 0,1-1 0,2 0 0,1 1 0,2 0 0,1 1 0,2 0 0,1 0 0,2 1 0,1 0 0,2 2 0,0 0 0,3 1 0,27-34 0,47-44-1365,-4 16-5461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8:39:11.719"/>
    </inkml:context>
    <inkml:brush xml:id="br0">
      <inkml:brushProperty name="width" value="0.025" units="cm"/>
      <inkml:brushProperty name="height" value="0.025" units="cm"/>
      <inkml:brushProperty name="color" value="#E71224"/>
    </inkml:brush>
  </inkml:definitions>
  <inkml:trace contextRef="#ctx0" brushRef="#br0">511 1296 24575,'28'1'0,"-1"2"0,1 2 0,48 13 0,39 6 0,700 54 0,-687-73 0,160-14 0,128-35 0,147-7 0,416 81 0,497 0 0,-554-44 0,-295 7 0,-475 3 0,0-7 0,0-7 0,-1-6 0,169-51 0,-234 51 0,-33 11 0,1-2 0,-2-3 0,0-2 0,48-27 0,-91 41 0,0 0 0,-1 0 0,0-1 0,-1 0 0,1 0 0,-1-1 0,-1 0 0,1 0 0,-1-1 0,-1 0 0,0 0 0,0 0 0,0 0 0,-1-1 0,-1 0 0,0 0 0,0 0 0,-1 0 0,2-16 0,-3 10 0,0 1 0,-1-1 0,-1 0 0,0 0 0,-1 0 0,-1 1 0,0-1 0,-1 1 0,-1 0 0,0 0 0,-1 0 0,-10-16 0,-5-3 0,-2 1 0,-1 1 0,-1 1 0,-2 2 0,-1 0 0,-32-25 0,19 21 0,-2 2 0,0 2 0,-2 1 0,-56-24 0,45 29 0,-2 3 0,-1 2 0,0 3 0,-1 2 0,0 3 0,-109-4 0,-375 33 0,293-2 0,-448-13 0,-1-35 0,305 12 0,-385-43 0,-532-32 0,213 93 0,449 10 0,568-8 0,1 2 0,0 5 0,1 3 0,0 3 0,-104 33 0,165-39 0,0 0 0,1 1 0,0 1 0,1 1 0,0 0 0,1 1 0,0 1 0,1 1 0,0 0 0,1 1 0,1 0 0,-19 28 0,12-13 0,2 2 0,1 0 0,1 0 0,2 2 0,1 0 0,-10 44 0,15-40 0,2 0 0,1 0 0,1 43 0,9 120 0,-3-157 0,0-27 0,1 0 0,0 0 0,1-1 0,0 0 0,2 1 0,0-2 0,1 1 0,0-1 0,1 0 0,12 16 0,14 18 0,63 65 0,-83-98 0,-4-4 0,0-2 0,1 0 0,0 0 0,0-1 0,1 0 0,0-1 0,1 0 0,0-1 0,0 0 0,1-1 0,-1-1 0,1 0 0,1-1 0,-1-1 0,0 0 0,1-1 0,0 0 0,-1-1 0,17-1 0,29-3 20,-1-3-1,0-2 1,111-31-1,168-74-608,-241 77-265,16-4-5972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8:37:25.455"/>
    </inkml:context>
    <inkml:brush xml:id="br0">
      <inkml:brushProperty name="width" value="0.025" units="cm"/>
      <inkml:brushProperty name="height" value="0.025" units="cm"/>
      <inkml:brushProperty name="color" value="#E71224"/>
    </inkml:brush>
  </inkml:definitions>
  <inkml:trace contextRef="#ctx0" brushRef="#br0">6844 1623 24575,'-15'1'0,"0"1"0,0 0 0,-18 6 0,-33 3 0,-419-5 0,262-9 0,-875 3 0,1060 2 0,1 2 0,-73 17 0,-30 3 0,-341-18 0,259-9 0,-2008 3 0,2009 15 0,-2-1 0,189-13 0,-55 10 0,-18 2 0,-374-11 0,249-4 0,223 1 0,1 0 0,0-1 0,-1 0 0,1 0 0,0-1 0,0 0 0,1-1 0,-1 1 0,0-2 0,1 1 0,0-1 0,0 0 0,1 0 0,-1-1 0,1 0 0,0 0 0,1 0 0,-10-14 0,3 2 0,0 0 0,1-1 0,1 0 0,0-1 0,2 0 0,-9-29 0,8 4 0,3 0 0,2-1 0,1 1 0,7-88 0,-1 21 0,-3 94 0,1 0 0,1 0 0,1 1 0,0-1 0,1 1 0,1 0 0,0 0 0,1 0 0,1 1 0,1-1 0,0 2 0,2-1 0,-1 1 0,2 1 0,0 0 0,21-21 0,35-39 0,93-135 0,-110 121 0,-42 70 0,2 0 0,0 0 0,0 1 0,2 1 0,25-28 0,-19 27 0,1 0 0,1 2 0,0 0 0,1 1 0,1 2 0,24-12 0,-5 8 0,0 1 0,71-16 0,31-2 0,1 6 0,269-15 0,-379 41 0,171 2 0,-166 2 0,0 1 0,-1 3 0,50 13 0,106 30 0,302 37 0,-337-74 0,219-8 0,-49-4 0,-173 13 0,25 0 0,-77-8 0,151 29 0,-149-17 0,132 5 0,101 4 0,-46-2 0,143 4 0,-145-44 0,35 0 0,-303 15 0,26 0 0,86 11 0,-119-8 0,0 0 0,0 1 0,-1 1 0,1 1 0,-1 0 0,0 1 0,-1 0 0,0 1 0,18 13 0,-4 1 0,112 79 0,-116-85 0,0 2 0,-2 0 0,0 1 0,-1 2 0,-2 0 0,0 1 0,-1 0 0,25 42 0,-34-48 0,-1 1 0,-1 0 0,-1 1 0,0-1 0,6 33 0,8 98 0,-15-98 0,-3-30 0,0 0 0,-2 0 0,0 0 0,-1 0 0,-6 27 0,4-35 0,0 0 0,-1 0 0,0 0 0,-1 0 0,0-1 0,-1 0 0,-1 0 0,1-1 0,-15 18 0,8-13-1365,2-1-5461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8:39:54.859"/>
    </inkml:context>
    <inkml:brush xml:id="br0">
      <inkml:brushProperty name="width" value="0.025" units="cm"/>
      <inkml:brushProperty name="height" value="0.025" units="cm"/>
      <inkml:brushProperty name="color" value="#E71224"/>
    </inkml:brush>
  </inkml:definitions>
  <inkml:trace contextRef="#ctx0" brushRef="#br0">8552 1393 24575,'-6'-1'0,"0"0"0,1 0 0,-1-1 0,1 0 0,-1 0 0,1 0 0,-7-4 0,-14-5 0,-20-4 0,-1 3 0,0 2 0,-77-6 0,-148 12 0,235 5 0,0-1 0,0-2 0,-57-11 0,54 6 0,-1 2 0,1 2 0,-1 2 0,0 2 0,1 1 0,-1 2 0,-47 11 0,-48 12 0,-481 78 0,-584-1 0,1021-91 0,-391 18 0,-512 52 0,756-34 0,-416 53 0,-6-53 0,462-52 0,-389-54 0,594 46 0,-180-30 0,196 28 0,-121-43 0,172 51 0,1-1 0,0 0 0,0-2 0,1 1 0,0-2 0,0 0 0,-13-12 0,19 14 0,1 1 0,0-1 0,1-1 0,-1 1 0,2-1 0,-1 0 0,1 0 0,0 0 0,0-1 0,1 1 0,0-1 0,1 0 0,-2-12 0,-1-11 0,3 1 0,0-1 0,2 0 0,1 1 0,2-1 0,1 1 0,1-1 0,2 1 0,1 1 0,1 0 0,2 0 0,28-54 0,-18 47 0,2 1 0,2 1 0,1 1 0,2 1 0,1 2 0,1 0 0,1 3 0,2 0 0,40-25 0,-10 14 0,2 3 0,2 2 0,0 3 0,2 4 0,145-38 0,-43 28 0,248-21 0,332 25 0,-151 13 0,451-86 0,-317 27 0,1040-20 0,-1233 87 0,270 5 0,-30 84 0,-761-75 0,-1 1 0,1 2 0,-1 0 0,0 1 0,22 9 0,-34-11 0,0 0 0,0 0 0,-1 1 0,1 0 0,-1 0 0,0 0 0,0 1 0,-1 0 0,0 0 0,0 0 0,0 1 0,-1-1 0,0 1 0,0 0 0,4 13 0,1 6 0,-2 1 0,-1 1 0,-1-1 0,-1 1 0,-1-1 0,-2 1 0,-1 0 0,-1 0 0,-8 47 0,-9 21 0,-41 127 0,49-187 0,-72 210 0,68-212 0,-2 1 0,-2-2 0,-1 0 0,-43 56 0,-9-2-1365,38-47-5461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8:40:07.046"/>
    </inkml:context>
    <inkml:brush xml:id="br0">
      <inkml:brushProperty name="width" value="0.025" units="cm"/>
      <inkml:brushProperty name="height" value="0.025" units="cm"/>
      <inkml:brushProperty name="color" value="#E71224"/>
    </inkml:brush>
  </inkml:definitions>
  <inkml:trace contextRef="#ctx0" brushRef="#br0">8456 364 24575,'1'-2'0,"-1"0"0,0 0 0,0 1 0,0-1 0,0 0 0,-1 0 0,1 0 0,0 0 0,-1 0 0,0 0 0,1 0 0,-1 0 0,0 1 0,0-1 0,0 0 0,0 1 0,0-1 0,0 0 0,-2-1 0,2 3 0,0 0 0,0 0 0,0 0 0,-1 0 0,1 0 0,0 0 0,0 0 0,0 1 0,0-1 0,0 0 0,0 1 0,-1-1 0,1 0 0,0 1 0,0-1 0,0 1 0,0 0 0,0-1 0,1 1 0,-1 0 0,0 0 0,0-1 0,0 1 0,1 0 0,-1 0 0,0 0 0,1 0 0,-1 0 0,1 0 0,-1 0 0,1 0 0,-1 0 0,1 2 0,-47 80 0,26-43 0,-40 55 0,-60 53 0,-277 259 0,316-334 0,-2-4 0,-4-3 0,-3-4 0,-2-5 0,-117 55 0,30-34 0,-273 82 0,-203 8 0,362-99 0,-618 115 0,233-120 0,463-56 0,-247-24 0,-1447-255 0,1711 238 0,-69-13 0,207 33 0,0-4 0,-73-30 0,105 33 0,1-1 0,0-1 0,1-2 0,2 0 0,-1-2 0,2-1 0,1-1 0,-37-45 0,18 14 0,3-3 0,2 0 0,-33-70 0,36 63 0,3-3 0,3 0 0,3-2 0,-24-103 0,47 156 0,0 0 0,0 0 0,2 0 0,-1-1 0,2 1 0,0 0 0,1 0 0,1 0 0,0 0 0,1 1 0,10-27 0,-5 23 0,1 0 0,1 0 0,0 1 0,1 0 0,1 1 0,1 1 0,0 0 0,20-16 0,11-5 0,1 3 0,1 1 0,2 3 0,1 2 0,2 2 0,0 3 0,70-21 0,24 2 0,225-33 0,199 10 0,6 33 0,-331 19 0,149-9 0,750-29 0,0 74 0,-862-3 0,893 54 0,-1002-67 0,254 5 0,-305-16 0,181-25 0,-253 20 0,187-24 0,-197 29 0,1 1 0,0 3 0,73 10 0,-95-7 0,0 1 0,-1 1 0,1 1 0,-1 0 0,-1 2 0,0 0 0,0 0 0,0 2 0,27 23 0,3 9 0,68 78 0,-90-93 0,76 87-1365,-11-9-5461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6T08:50:17.615"/>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0 0,'2218'2218,"-2207"-2207</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6T08:50:40.898"/>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6T08:50:51.322"/>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3 59,'-2'-54,"2"50,0 6,1 29,79 2265,-80-2284</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6T08:51:04.457"/>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1774 1,'-1769'3627,"1765"-3618</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6T08:50:40.898"/>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6T08:50:40.898"/>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6T08:50:40.898"/>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6T08:50:40.898"/>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8:37:53.813"/>
    </inkml:context>
    <inkml:brush xml:id="br0">
      <inkml:brushProperty name="width" value="0.025" units="cm"/>
      <inkml:brushProperty name="height" value="0.025" units="cm"/>
      <inkml:brushProperty name="color" value="#E71224"/>
    </inkml:brush>
  </inkml:definitions>
  <inkml:trace contextRef="#ctx0" brushRef="#br0">4461 1871 24575,'-63'0'0,"19"-2"0,1 2 0,-1 2 0,1 2 0,-85 18 0,27 3 0,0-5 0,-109 7 0,-8 1 0,134-19 0,-1-4 0,-111-7 0,55-1 0,-144 20 0,153-8 0,-137-7 0,216-7 0,-89-19 0,-15-2 0,-154-26 0,217 32 0,0 4 0,-180-7 0,207 24 0,-192-4 0,224 0 0,0-2 0,0-1 0,1-2 0,-1-1 0,-41-18 0,27 6 0,1-3 0,-84-55 0,104 59 0,1-1 0,1-1 0,1-2 0,2 0 0,-34-45 0,41 49 0,2-1 0,0-1 0,1 0 0,1-1 0,2 0 0,-11-33 0,4-7 0,2-1 0,-7-82 0,20 122 0,1-1 0,1 1 0,1-1 0,1 1 0,1-1 0,2 1 0,0 0 0,1 0 0,13-29 0,-13 41 0,1 0 0,1 0 0,0 0 0,0 1 0,1 1 0,1 0 0,14-13 0,-2 4 0,0 1 0,40-22 0,-37 26 0,2 1 0,0 2 0,0 1 0,1 1 0,40-8 0,151-14 0,-8 1 0,6-11 0,47-10 0,306-106 0,-482 127 0,1 4 0,1 4 0,1 4 0,1 4 0,136-4 0,193-20 0,-14 0 0,-335 36 0,32 0 0,119 12 0,-190-7 0,-1 2 0,1 2 0,-1 1 0,0 1 0,-1 2 0,0 1 0,54 30 0,42 37 0,150 83 0,-257-152 0,0 0 0,-1 2 0,0 0 0,-1 1 0,-1 1 0,0 1 0,0 0 0,-2 1 0,0 1 0,-1 0 0,19 31 0,-16-19 0,-2 2 0,-2-1 0,0 2 0,-3-1 0,0 2 0,-2-1 0,7 60 0,-6 16 0,-6 114 0,-3-206 0,-3 13 0,-1 0 0,-2 0 0,-1-1 0,-1 0 0,-1 0 0,-24 47 0,6-7 0,15-43 0,-1 0 0,-1 0 0,-1-2 0,-1 1 0,-1-2 0,-37 38 0,40-48 0,-1-1 0,-1 0 0,0-1 0,0-1 0,-1 0 0,-22 7 0,-12 8 0,-59 34-1365,95-50-5461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6T08:50:40.898"/>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1 0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6T08:50:40.898"/>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1 0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6T08:50:40.898"/>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6T08:50:40.898"/>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1 0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6T08:50:40.898"/>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1 0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6T08:50:40.898"/>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1 0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6T08:50:40.898"/>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1 0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6T08:50:40.898"/>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9:22:28.986"/>
    </inkml:context>
    <inkml:brush xml:id="br0">
      <inkml:brushProperty name="width" value="0.025" units="cm"/>
      <inkml:brushProperty name="height" value="0.025" units="cm"/>
      <inkml:brushProperty name="color" value="#E71224"/>
    </inkml:brush>
  </inkml:definitions>
  <inkml:trace contextRef="#ctx0" brushRef="#br0">712 185 24575,'1'-3'0,"0"0"0,-1 0 0,1 0 0,0 1 0,0-1 0,1 0 0,-1 1 0,0-1 0,1 1 0,0-1 0,0 1 0,-1 0 0,5-4 0,30-26 0,-36 31 0,18-12 0,1 1 0,0 0 0,1 2 0,0 0 0,1 1 0,-1 1 0,2 1 0,-1 1 0,34-5 0,-17 5 0,1 2 0,-1 1 0,1 2 0,65 7 0,-90-3 0,1 0 0,-1 0 0,1 2 0,-1 0 0,-1 0 0,1 1 0,-1 1 0,0 0 0,0 1 0,-1 0 0,0 1 0,-1 0 0,17 18 0,-16-14 0,0 1 0,-1 0 0,0 0 0,-2 2 0,1-1 0,-2 1 0,0 0 0,-1 1 0,-1 0 0,8 33 0,-12-40 0,-1-1 0,-1 1 0,0-1 0,0 1 0,-1-1 0,0 1 0,-1-1 0,0 1 0,0-1 0,-1 0 0,0 0 0,-1 0 0,1 0 0,-2-1 0,0 1 0,0-1 0,0 0 0,-1 0 0,0-1 0,0 0 0,-1 0 0,0 0 0,-9 5 0,-6 6 0,-2-1 0,0-1 0,-1-1 0,0-1 0,-2-2 0,-38 14 0,-4-5 0,-1-2 0,0-4 0,-1-3 0,-87 3 0,-289-14 0,292-15 0,136 11 0,1-1 0,-1-1 0,1 0 0,0-1 0,1-1 0,-20-11 0,30 13 0,1 0 0,0 0 0,0 0 0,0-1 0,1 0 0,-1 0 0,2-1 0,-1 0 0,1 1 0,0-1 0,0-1 0,1 1 0,-1-1 0,2 1 0,-1-1 0,1 0 0,1 0 0,-2-10 0,-1-17 0,1 0 0,4-63 0,-1 86 0,2-21 60,9-56 0,-8 76-246,0 1 1,0-1-1,2 1 0,-1-1 1,2 1-1,-1 1 1,10-14-1,6-1-6640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9:22:31.062"/>
    </inkml:context>
    <inkml:brush xml:id="br0">
      <inkml:brushProperty name="width" value="0.025" units="cm"/>
      <inkml:brushProperty name="height" value="0.025" units="cm"/>
      <inkml:brushProperty name="color" value="#E71224"/>
    </inkml:brush>
  </inkml:definitions>
  <inkml:trace contextRef="#ctx0" brushRef="#br0">0 768 24575,'1'-5'0,"1"1"0,-1 0 0,1 0 0,0 0 0,0 0 0,0 1 0,0-1 0,1 0 0,-1 1 0,1 0 0,0-1 0,0 1 0,6-4 0,1-4 0,43-43 0,2 2 0,2 3 0,111-74 0,-62 58 0,171-79 0,67 12 0,-269 110 0,0 3 0,146-16 0,-175 31 0,-1 2 0,1 3 0,0 1 0,-1 3 0,1 1 0,45 13 0,-59-9 0,0 0 0,-1 2 0,0 2 0,-1 1 0,0 1 0,-1 1 0,-2 2 0,1 1 0,26 25 0,-35-26 0,0 0 0,-2 1 0,0 0 0,-2 2 0,0 0 0,-1 0 0,-1 1 0,-2 1 0,0 0 0,11 39 0,-18-51 0,-1 1 0,0 0 0,-1 0 0,-1 0 0,0 0 0,0 0 0,-2 0 0,1 0 0,-2 0 0,0 0 0,0 0 0,-1-1 0,-1 1 0,0-1 0,0 1 0,-2-1 0,1-1 0,-2 1 0,1-1 0,-1 0 0,-1-1 0,0 1 0,-11 9 0,-14 11 0,-2-2 0,-1-1 0,-2-2 0,0-2 0,-44 21 0,-3-5 0,-130 43 0,81-43 0,-2-5 0,-242 29 0,201-48 0,-308-12 0,470-4 0,0-1 0,0-1 0,1 0 0,-1-1 0,0 0 0,-26-11 0,37 12 0,0 0 0,1 0 0,-1-1 0,1 1 0,-1-1 0,1 1 0,0-1 0,0 0 0,1 0 0,-1-1 0,1 1 0,-1-1 0,1 1 0,0-1 0,0 0 0,0 1 0,1-1 0,0 0 0,-1 0 0,1 0 0,1 0 0,-1-1 0,1 1 0,-1 0 0,1 0 0,0 0 0,1 0 0,-1-1 0,2-7 0,5-20 17,1 1 0,2-1 0,1 2 0,1-1 0,1 1-1,18-28 1,111-163-1500,-63 110-5343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8:37:25.455"/>
    </inkml:context>
    <inkml:brush xml:id="br0">
      <inkml:brushProperty name="width" value="0.025" units="cm"/>
      <inkml:brushProperty name="height" value="0.025" units="cm"/>
      <inkml:brushProperty name="color" value="#E71224"/>
    </inkml:brush>
  </inkml:definitions>
  <inkml:trace contextRef="#ctx0" brushRef="#br0">6844 1623 24575,'-15'1'0,"0"1"0,0 0 0,-18 6 0,-33 3 0,-419-5 0,262-9 0,-875 3 0,1060 2 0,1 2 0,-73 17 0,-30 3 0,-341-18 0,259-9 0,-2008 3 0,2009 15 0,-2-1 0,189-13 0,-55 10 0,-18 2 0,-374-11 0,249-4 0,223 1 0,1 0 0,0-1 0,-1 0 0,1 0 0,0-1 0,0 0 0,1-1 0,-1 1 0,0-2 0,1 1 0,0-1 0,0 0 0,1 0 0,-1-1 0,1 0 0,0 0 0,1 0 0,-10-14 0,3 2 0,0 0 0,1-1 0,1 0 0,0-1 0,2 0 0,-9-29 0,8 4 0,3 0 0,2-1 0,1 1 0,7-88 0,-1 21 0,-3 94 0,1 0 0,1 0 0,1 1 0,0-1 0,1 1 0,1 0 0,0 0 0,1 0 0,1 1 0,1-1 0,0 2 0,2-1 0,-1 1 0,2 1 0,0 0 0,21-21 0,35-39 0,93-135 0,-110 121 0,-42 70 0,2 0 0,0 0 0,0 1 0,2 1 0,25-28 0,-19 27 0,1 0 0,1 2 0,0 0 0,1 1 0,1 2 0,24-12 0,-5 8 0,0 1 0,71-16 0,31-2 0,1 6 0,269-15 0,-379 41 0,171 2 0,-166 2 0,0 1 0,-1 3 0,50 13 0,106 30 0,302 37 0,-337-74 0,219-8 0,-49-4 0,-173 13 0,25 0 0,-77-8 0,151 29 0,-149-17 0,132 5 0,101 4 0,-46-2 0,143 4 0,-145-44 0,35 0 0,-303 15 0,26 0 0,86 11 0,-119-8 0,0 0 0,0 1 0,-1 1 0,1 1 0,-1 0 0,0 1 0,-1 0 0,0 1 0,18 13 0,-4 1 0,112 79 0,-116-85 0,0 2 0,-2 0 0,0 1 0,-1 2 0,-2 0 0,0 1 0,-1 0 0,25 42 0,-34-48 0,-1 1 0,-1 0 0,-1 1 0,0-1 0,6 33 0,8 98 0,-15-98 0,-3-30 0,0 0 0,-2 0 0,0 0 0,-1 0 0,-6 27 0,4-35 0,0 0 0,-1 0 0,0 0 0,-1 0 0,0-1 0,-1 0 0,-1 0 0,1-1 0,-15 18 0,8-13-1365,2-1-5461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9:22:33.248"/>
    </inkml:context>
    <inkml:brush xml:id="br0">
      <inkml:brushProperty name="width" value="0.025" units="cm"/>
      <inkml:brushProperty name="height" value="0.025" units="cm"/>
      <inkml:brushProperty name="color" value="#E71224"/>
    </inkml:brush>
  </inkml:definitions>
  <inkml:trace contextRef="#ctx0" brushRef="#br0">1 534 24575,'0'-3'0,"1"1"0,-1 0 0,1-1 0,0 1 0,0 0 0,0 0 0,0 0 0,0 0 0,0 0 0,0 0 0,1 0 0,-1 0 0,1 0 0,0 1 0,-1-1 0,1 0 0,3-1 0,40-27 0,-31 22 0,185-113 0,265-118 0,-421 220 0,2 2 0,0 2 0,1 2 0,0 2 0,1 3 0,0 1 0,1 2 0,74 2 0,-98 5 0,0 0 0,-1 1 0,1 1 0,-1 2 0,0 0 0,0 1 0,-1 2 0,0 0 0,0 1 0,-1 1 0,0 1 0,-1 1 0,-1 1 0,0 1 0,-1 0 0,0 1 0,-1 1 0,27 37 0,-24-25 0,-1 2 0,-2 0 0,-1 0 0,-2 2 0,-1 0 0,-1 1 0,6 34 0,-11-37 0,-2-1 0,-1 1 0,-1 0 0,-2 0 0,-1 0 0,-1 0 0,-2 0 0,-8 39 0,5-50 0,0-1 0,-2 0 0,0 0 0,-1-1 0,-1 0 0,0 0 0,-2-1 0,0-1 0,0 0 0,-2-1 0,0 0 0,-1-1 0,0 0 0,-1-2 0,-25 16 0,-9 3 0,-1-3 0,-1-3 0,-1-1 0,-66 18 0,56-22 0,-1-2 0,-1-4 0,-1-2 0,0-3 0,0-3 0,-96-4 0,104-6 0,1-2 0,1-3 0,-1-2 0,2-2 0,0-3 0,0-2 0,-92-46 0,140 61 0,1 0 0,0 0 0,-1-1 0,1 0 0,0 0 0,1 0 0,-1-1 0,1 1 0,0-2 0,0 1 0,0 0 0,1-1 0,0 0 0,0 0 0,0 0 0,1 0 0,0-1 0,0 1 0,1-1 0,0 0 0,0 0 0,0 0 0,1 0 0,0 0 0,0 0 0,1 0 0,0-1 0,0 1 0,1 0 0,0 0 0,0 0 0,4-13 0,2-8 21,2 0 0,0 1 0,2 0 0,24-43 0,-2 16-756,41-54 0,5 8-6091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9:22:49.405"/>
    </inkml:context>
    <inkml:brush xml:id="br0">
      <inkml:brushProperty name="width" value="0.025" units="cm"/>
      <inkml:brushProperty name="height" value="0.025" units="cm"/>
      <inkml:brushProperty name="color" value="#E71224"/>
    </inkml:brush>
  </inkml:definitions>
  <inkml:trace contextRef="#ctx0" brushRef="#br0">23 390 24575,'1'-11'0,"0"1"0,1 0 0,1 0 0,-1 0 0,2 0 0,-1 0 0,1 1 0,1-1 0,0 1 0,0 0 0,1 0 0,0 1 0,0 0 0,8-8 0,2-2 0,1 2 0,0 0 0,1 1 0,1 1 0,27-16 0,-7 10 0,0 3 0,1 0 0,1 3 0,0 1 0,1 3 0,1 1 0,0 1 0,0 3 0,51 0 0,-66 7 0,0 0 0,0 2 0,0 1 0,0 1 0,-1 1 0,0 1 0,-1 2 0,0 1 0,36 20 0,18 17 0,110 86 0,-155-108 0,-22-17 0,165 131 0,-150-114 0,0 0 0,-2 2 0,43 57 0,-66-80 0,-1 0 0,1 0 0,-1 0 0,0 0 0,0 0 0,-1 0 0,0 1 0,0-1 0,0 1 0,0-1 0,-1 1 0,0-1 0,0 1 0,0-1 0,-1 0 0,0 1 0,0-1 0,0 1 0,-1-1 0,0 0 0,0 0 0,0 0 0,0 0 0,-1 0 0,0 0 0,0-1 0,0 0 0,-5 5 0,-3 5 0,-1-1 0,0 0 0,-1-1 0,-1-1 0,0 0 0,0-1 0,-25 14 0,-4-4 0,-1-1 0,-1-3 0,-1-1 0,0-3 0,-1-1 0,0-3 0,0-1 0,0-3 0,-1-2 0,0-2 0,0-2 0,-74-12 0,41-1 0,1-3 0,1-4 0,1-4 0,1-2 0,2-4 0,-109-63 0,169 86 0,0 0 0,0-1 0,1 0 0,0-1 0,1-1 0,0 0 0,-15-18 0,23 22 0,0 0 0,1 1 0,0-1 0,0-1 0,1 1 0,-1 0 0,2-1 0,-1 0 0,1 0 0,1 0 0,0 0 0,0 0 0,1 0 0,0 0 0,0 0 0,2-11 0,3-7 16,1 0 1,1 0-1,1 1 0,1 0 0,16-31 0,73-116-1478,-19 51-5364</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9:22:51.270"/>
    </inkml:context>
    <inkml:brush xml:id="br0">
      <inkml:brushProperty name="width" value="0.025" units="cm"/>
      <inkml:brushProperty name="height" value="0.025" units="cm"/>
      <inkml:brushProperty name="color" value="#E71224"/>
    </inkml:brush>
  </inkml:definitions>
  <inkml:trace contextRef="#ctx0" brushRef="#br0">0 505 24575,'0'-3'0,"1"1"0,0 0 0,-1-1 0,1 1 0,0 0 0,0 0 0,0 0 0,0 0 0,1 0 0,-1 0 0,0 0 0,1 0 0,0 0 0,-1 0 0,1 1 0,2-3 0,39-27 0,-25 19 0,66-48 0,3 4 0,1 4 0,3 4 0,2 4 0,2 4 0,2 4 0,112-26 0,-171 54 0,1 1 0,-1 1 0,1 3 0,0 1 0,1 2 0,-1 1 0,0 2 0,-1 2 0,48 12 0,-61-10 0,0 1 0,0 1 0,-1 1 0,0 2 0,-1 0 0,-1 1 0,0 1 0,-1 1 0,0 2 0,-1-1 0,-1 2 0,-1 1 0,0 0 0,26 39 0,-30-37 0,-1 0 0,-1 1 0,-1 0 0,-1 1 0,-1 0 0,-1 1 0,-1 0 0,7 49 0,-12-53 0,-1 0 0,-1 0 0,-1 0 0,-1 0 0,-1 0 0,0 0 0,-2-1 0,0 1 0,-1-1 0,-1 0 0,-14 28 0,8-23 0,-1 0 0,-1-1 0,0-1 0,-2 0 0,-1-1 0,0-1 0,-41 33 0,31-32 0,0-2 0,-1-1 0,-2-1 0,1-2 0,-63 22 0,50-23 0,-1-1 0,-1-2 0,0-2 0,-1-2 0,0-2 0,-84-1 0,107-5 0,-1-2 0,1 0 0,-1-1 0,1-2 0,0 0 0,1-1 0,0-1 0,0-2 0,1 0 0,0-1 0,0-1 0,1-1 0,1-1 0,0 0 0,-18-20 0,-7-14-682,-69-101-1,69 85-6143</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9:22:53.927"/>
    </inkml:context>
    <inkml:brush xml:id="br0">
      <inkml:brushProperty name="width" value="0.025" units="cm"/>
      <inkml:brushProperty name="height" value="0.025" units="cm"/>
      <inkml:brushProperty name="color" value="#E71224"/>
    </inkml:brush>
  </inkml:definitions>
  <inkml:trace contextRef="#ctx0" brushRef="#br0">457 29 24575,'149'-12'0,"-27"2"0,-92 9 0,31-3 0,0 3 0,0 2 0,0 4 0,66 12 0,-112-14 0,1 1 0,-1 1 0,1 0 0,-1 1 0,-1 0 0,1 2 0,-1-1 0,-1 2 0,1 0 0,-1 0 0,-1 2 0,0-1 0,0 1 0,-1 1 0,-1 0 0,0 1 0,0 0 0,-1 0 0,-1 1 0,12 26 0,-10-12 0,-1 1 0,-1 0 0,-1 0 0,-2 1 0,0 0 0,-3 0 0,0 0 0,-2 1 0,-1-1 0,-2 0 0,-1 0 0,-1 0 0,-1-1 0,-2 0 0,-1 0 0,-1 0 0,-1-1 0,-2-1 0,-1 0 0,-1-1 0,-1 0 0,-1-2 0,-1 0 0,-2 0 0,0-2 0,-32 27 0,15-21 0,-2-1 0,-1-2 0,-1-2 0,-1-2 0,-75 27 0,39-23 0,-2-2 0,-114 16 0,167-35 0,-2 0 0,1-2 0,0-2 0,0 0 0,0-2 0,0-1 0,-51-11 0,66 10 0,0-1 0,0 0 0,0 0 0,0-2 0,1 1 0,0-2 0,1 1 0,-1-2 0,2 1 0,-1-1 0,1-1 0,0 0 0,1-1 0,0 0 0,1 0 0,0 0 0,-10-23 0,7 9 0,0-1 0,2 0 0,2-1 0,0 0 0,1 0 0,2 0 0,1-1 0,1 0 0,1 1 0,2-1 0,0 0 0,2 0 0,2 1 0,0 0 0,1 0 0,2 0 0,1 1 0,1 0 0,1 0 0,1 1 0,1 1 0,2 0 0,0 1 0,1 1 0,27-28 0,-3 9-273,1 2 0,3 2 0,0 2 0,59-34 0,35-11-6553</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9:22:56.175"/>
    </inkml:context>
    <inkml:brush xml:id="br0">
      <inkml:brushProperty name="width" value="0.025" units="cm"/>
      <inkml:brushProperty name="height" value="0.025" units="cm"/>
      <inkml:brushProperty name="color" value="#E71224"/>
    </inkml:brush>
  </inkml:definitions>
  <inkml:trace contextRef="#ctx0" brushRef="#br0">1 1 24575</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9:23:14.330"/>
    </inkml:context>
    <inkml:brush xml:id="br0">
      <inkml:brushProperty name="width" value="0.025" units="cm"/>
      <inkml:brushProperty name="height" value="0.025" units="cm"/>
      <inkml:brushProperty name="color" value="#E71224"/>
    </inkml:brush>
  </inkml:definitions>
  <inkml:trace contextRef="#ctx0" brushRef="#br0">1 1 24575</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9:23:15.403"/>
    </inkml:context>
    <inkml:brush xml:id="br0">
      <inkml:brushProperty name="width" value="0.025" units="cm"/>
      <inkml:brushProperty name="height" value="0.025" units="cm"/>
      <inkml:brushProperty name="color" value="#E71224"/>
    </inkml:brush>
  </inkml:definitions>
  <inkml:trace contextRef="#ctx0" brushRef="#br0">0 0 24575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8:37:53.813"/>
    </inkml:context>
    <inkml:brush xml:id="br0">
      <inkml:brushProperty name="width" value="0.025" units="cm"/>
      <inkml:brushProperty name="height" value="0.025" units="cm"/>
      <inkml:brushProperty name="color" value="#E71224"/>
    </inkml:brush>
  </inkml:definitions>
  <inkml:trace contextRef="#ctx0" brushRef="#br0">4461 1871 24575,'-63'0'0,"19"-2"0,1 2 0,-1 2 0,1 2 0,-85 18 0,27 3 0,0-5 0,-109 7 0,-8 1 0,134-19 0,-1-4 0,-111-7 0,55-1 0,-144 20 0,153-8 0,-137-7 0,216-7 0,-89-19 0,-15-2 0,-154-26 0,217 32 0,0 4 0,-180-7 0,207 24 0,-192-4 0,224 0 0,0-2 0,0-1 0,1-2 0,-1-1 0,-41-18 0,27 6 0,1-3 0,-84-55 0,104 59 0,1-1 0,1-1 0,1-2 0,2 0 0,-34-45 0,41 49 0,2-1 0,0-1 0,1 0 0,1-1 0,2 0 0,-11-33 0,4-7 0,2-1 0,-7-82 0,20 122 0,1-1 0,1 1 0,1-1 0,1 1 0,1-1 0,2 1 0,0 0 0,1 0 0,13-29 0,-13 41 0,1 0 0,1 0 0,0 0 0,0 1 0,1 1 0,1 0 0,14-13 0,-2 4 0,0 1 0,40-22 0,-37 26 0,2 1 0,0 2 0,0 1 0,1 1 0,40-8 0,151-14 0,-8 1 0,6-11 0,47-10 0,306-106 0,-482 127 0,1 4 0,1 4 0,1 4 0,1 4 0,136-4 0,193-20 0,-14 0 0,-335 36 0,32 0 0,119 12 0,-190-7 0,-1 2 0,1 2 0,-1 1 0,0 1 0,-1 2 0,0 1 0,54 30 0,42 37 0,150 83 0,-257-152 0,0 0 0,-1 2 0,0 0 0,-1 1 0,-1 1 0,0 1 0,0 0 0,-2 1 0,0 1 0,-1 0 0,19 31 0,-16-19 0,-2 2 0,-2-1 0,0 2 0,-3-1 0,0 2 0,-2-1 0,7 60 0,-6 16 0,-6 114 0,-3-206 0,-3 13 0,-1 0 0,-2 0 0,-1-1 0,-1 0 0,-1 0 0,-24 47 0,6-7 0,15-43 0,-1 0 0,-1 0 0,-1-2 0,-1 1 0,-1-2 0,-37 38 0,40-48 0,-1-1 0,-1 0 0,0-1 0,0-1 0,-1 0 0,-22 7 0,-12 8 0,-59 34-1365,95-50-5461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8:38:37.664"/>
    </inkml:context>
    <inkml:brush xml:id="br0">
      <inkml:brushProperty name="width" value="0.025" units="cm"/>
      <inkml:brushProperty name="height" value="0.025" units="cm"/>
      <inkml:brushProperty name="color" value="#E71224"/>
    </inkml:brush>
  </inkml:definitions>
  <inkml:trace contextRef="#ctx0" brushRef="#br0">98 831 24575,'2'-4'0,"0"-1"0,0 1 0,0-1 0,1 1 0,0 0 0,-1 0 0,1 0 0,1 0 0,-1 0 0,0 1 0,1-1 0,5-3 0,-1 0 0,26-23 0,1 1 0,2 2 0,1 1 0,62-32 0,176-66 0,-209 96 0,68-26 0,186-50 0,-221 80 0,1 4 0,175-11 0,48 16 0,796-58 0,18 2 0,-450 37 0,881 14 0,-799 85 0,-9 67 0,-467-61 0,-249-56 0,0 2 0,0 1 0,-2 3 0,52 33 0,-52-26 0,-2 3 0,-1 1 0,-1 2 0,-2 1 0,-1 2 0,-2 2 0,-2 1 0,-1 1 0,-3 2 0,-1 1 0,-2 1 0,34 88 0,-52-112 0,-2 0 0,-1 1 0,0-1 0,-2 1 0,0-1 0,-1 1 0,-2 0 0,0 0 0,-1-1 0,-8 36 0,-1-14 0,-1-1 0,-2-1 0,-2 0 0,-28 52 0,18-47 0,-1-2 0,-2 0 0,-3-3 0,-1 0 0,-1-2 0,-3-2 0,-41 34 0,43-43 0,-1-2 0,0-2 0,-2-1 0,-1-2 0,-1-2 0,0-1 0,-1-2 0,-73 17 0,26-16 0,0-5 0,-108 3 0,-183-16 0,169-2 0,-101 2 0,-2103 2 0,1867 11 0,-247 0 0,406-24 0,-339 5 0,528 17 0,-311 4 0,431-17 0,0-4 0,0-3 0,1-3 0,-107-33 0,90 16 0,1-3 0,2-5 0,-168-96 0,233 115 0,1-2 0,1 0 0,0-2 0,2-1 0,1 0 0,-25-37 0,18 19 0,3 0 0,1-2 0,-28-70 0,40 80 0,3 0 0,0-1 0,3 0 0,0 0 0,3-1 0,1 1 0,1-1 0,2 0 0,2 1 0,1-1 0,2 0 0,1 1 0,2 0 0,1 1 0,2 0 0,1 0 0,2 1 0,1 0 0,2 2 0,0 0 0,3 1 0,27-34 0,47-44-1365,-4 16-5461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8:37:25.455"/>
    </inkml:context>
    <inkml:brush xml:id="br0">
      <inkml:brushProperty name="width" value="0.025" units="cm"/>
      <inkml:brushProperty name="height" value="0.025" units="cm"/>
      <inkml:brushProperty name="color" value="#E71224"/>
    </inkml:brush>
  </inkml:definitions>
  <inkml:trace contextRef="#ctx0" brushRef="#br0">6844 1623 24575,'-15'1'0,"0"1"0,0 0 0,-18 6 0,-33 3 0,-419-5 0,262-9 0,-875 3 0,1060 2 0,1 2 0,-73 17 0,-30 3 0,-341-18 0,259-9 0,-2008 3 0,2009 15 0,-2-1 0,189-13 0,-55 10 0,-18 2 0,-374-11 0,249-4 0,223 1 0,1 0 0,0-1 0,-1 0 0,1 0 0,0-1 0,0 0 0,1-1 0,-1 1 0,0-2 0,1 1 0,0-1 0,0 0 0,1 0 0,-1-1 0,1 0 0,0 0 0,1 0 0,-10-14 0,3 2 0,0 0 0,1-1 0,1 0 0,0-1 0,2 0 0,-9-29 0,8 4 0,3 0 0,2-1 0,1 1 0,7-88 0,-1 21 0,-3 94 0,1 0 0,1 0 0,1 1 0,0-1 0,1 1 0,1 0 0,0 0 0,1 0 0,1 1 0,1-1 0,0 2 0,2-1 0,-1 1 0,2 1 0,0 0 0,21-21 0,35-39 0,93-135 0,-110 121 0,-42 70 0,2 0 0,0 0 0,0 1 0,2 1 0,25-28 0,-19 27 0,1 0 0,1 2 0,0 0 0,1 1 0,1 2 0,24-12 0,-5 8 0,0 1 0,71-16 0,31-2 0,1 6 0,269-15 0,-379 41 0,171 2 0,-166 2 0,0 1 0,-1 3 0,50 13 0,106 30 0,302 37 0,-337-74 0,219-8 0,-49-4 0,-173 13 0,25 0 0,-77-8 0,151 29 0,-149-17 0,132 5 0,101 4 0,-46-2 0,143 4 0,-145-44 0,35 0 0,-303 15 0,26 0 0,86 11 0,-119-8 0,0 0 0,0 1 0,-1 1 0,1 1 0,-1 0 0,0 1 0,-1 0 0,0 1 0,18 13 0,-4 1 0,112 79 0,-116-85 0,0 2 0,-2 0 0,0 1 0,-1 2 0,-2 0 0,0 1 0,-1 0 0,25 42 0,-34-48 0,-1 1 0,-1 0 0,-1 1 0,0-1 0,6 33 0,8 98 0,-15-98 0,-3-30 0,0 0 0,-2 0 0,0 0 0,-1 0 0,-6 27 0,4-35 0,0 0 0,-1 0 0,0 0 0,-1 0 0,0-1 0,-1 0 0,-1 0 0,1-1 0,-15 18 0,8-13-1365,2-1-5461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8:37:53.813"/>
    </inkml:context>
    <inkml:brush xml:id="br0">
      <inkml:brushProperty name="width" value="0.025" units="cm"/>
      <inkml:brushProperty name="height" value="0.025" units="cm"/>
      <inkml:brushProperty name="color" value="#E71224"/>
    </inkml:brush>
  </inkml:definitions>
  <inkml:trace contextRef="#ctx0" brushRef="#br0">4461 1871 24575,'-63'0'0,"19"-2"0,1 2 0,-1 2 0,1 2 0,-85 18 0,27 3 0,0-5 0,-109 7 0,-8 1 0,134-19 0,-1-4 0,-111-7 0,55-1 0,-144 20 0,153-8 0,-137-7 0,216-7 0,-89-19 0,-15-2 0,-154-26 0,217 32 0,0 4 0,-180-7 0,207 24 0,-192-4 0,224 0 0,0-2 0,0-1 0,1-2 0,-1-1 0,-41-18 0,27 6 0,1-3 0,-84-55 0,104 59 0,1-1 0,1-1 0,1-2 0,2 0 0,-34-45 0,41 49 0,2-1 0,0-1 0,1 0 0,1-1 0,2 0 0,-11-33 0,4-7 0,2-1 0,-7-82 0,20 122 0,1-1 0,1 1 0,1-1 0,1 1 0,1-1 0,2 1 0,0 0 0,1 0 0,13-29 0,-13 41 0,1 0 0,1 0 0,0 0 0,0 1 0,1 1 0,1 0 0,14-13 0,-2 4 0,0 1 0,40-22 0,-37 26 0,2 1 0,0 2 0,0 1 0,1 1 0,40-8 0,151-14 0,-8 1 0,6-11 0,47-10 0,306-106 0,-482 127 0,1 4 0,1 4 0,1 4 0,1 4 0,136-4 0,193-20 0,-14 0 0,-335 36 0,32 0 0,119 12 0,-190-7 0,-1 2 0,1 2 0,-1 1 0,0 1 0,-1 2 0,0 1 0,54 30 0,42 37 0,150 83 0,-257-152 0,0 0 0,-1 2 0,0 0 0,-1 1 0,-1 1 0,0 1 0,0 0 0,-2 1 0,0 1 0,-1 0 0,19 31 0,-16-19 0,-2 2 0,-2-1 0,0 2 0,-3-1 0,0 2 0,-2-1 0,7 60 0,-6 16 0,-6 114 0,-3-206 0,-3 13 0,-1 0 0,-2 0 0,-1-1 0,-1 0 0,-1 0 0,-24 47 0,6-7 0,15-43 0,-1 0 0,-1 0 0,-1-2 0,-1 1 0,-1-2 0,-37 38 0,40-48 0,-1-1 0,-1 0 0,0-1 0,0-1 0,-1 0 0,-22 7 0,-12 8 0,-59 34-1365,95-50-5461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8:38:37.664"/>
    </inkml:context>
    <inkml:brush xml:id="br0">
      <inkml:brushProperty name="width" value="0.025" units="cm"/>
      <inkml:brushProperty name="height" value="0.025" units="cm"/>
      <inkml:brushProperty name="color" value="#E71224"/>
    </inkml:brush>
  </inkml:definitions>
  <inkml:trace contextRef="#ctx0" brushRef="#br0">98 831 24575,'2'-4'0,"0"-1"0,0 1 0,0-1 0,1 1 0,0 0 0,-1 0 0,1 0 0,1 0 0,-1 0 0,0 1 0,1-1 0,5-3 0,-1 0 0,26-23 0,1 1 0,2 2 0,1 1 0,62-32 0,176-66 0,-209 96 0,68-26 0,186-50 0,-221 80 0,1 4 0,175-11 0,48 16 0,796-58 0,18 2 0,-450 37 0,881 14 0,-799 85 0,-9 67 0,-467-61 0,-249-56 0,0 2 0,0 1 0,-2 3 0,52 33 0,-52-26 0,-2 3 0,-1 1 0,-1 2 0,-2 1 0,-1 2 0,-2 2 0,-2 1 0,-1 1 0,-3 2 0,-1 1 0,-2 1 0,34 88 0,-52-112 0,-2 0 0,-1 1 0,0-1 0,-2 1 0,0-1 0,-1 1 0,-2 0 0,0 0 0,-1-1 0,-8 36 0,-1-14 0,-1-1 0,-2-1 0,-2 0 0,-28 52 0,18-47 0,-1-2 0,-2 0 0,-3-3 0,-1 0 0,-1-2 0,-3-2 0,-41 34 0,43-43 0,-1-2 0,0-2 0,-2-1 0,-1-2 0,-1-2 0,0-1 0,-1-2 0,-73 17 0,26-16 0,0-5 0,-108 3 0,-183-16 0,169-2 0,-101 2 0,-2103 2 0,1867 11 0,-247 0 0,406-24 0,-339 5 0,528 17 0,-311 4 0,431-17 0,0-4 0,0-3 0,1-3 0,-107-33 0,90 16 0,1-3 0,2-5 0,-168-96 0,233 115 0,1-2 0,1 0 0,0-2 0,2-1 0,1 0 0,-25-37 0,18 19 0,3 0 0,1-2 0,-28-70 0,40 80 0,3 0 0,0-1 0,3 0 0,0 0 0,3-1 0,1 1 0,1-1 0,2 0 0,2 1 0,1-1 0,2 0 0,1 1 0,2 0 0,1 1 0,2 0 0,1 0 0,2 1 0,1 0 0,2 2 0,0 0 0,3 1 0,27-34 0,47-44-1365,-4 16-5461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12/6/2022</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48</a:t>
            </a:fld>
            <a:endParaRPr lang="en-US"/>
          </a:p>
        </p:txBody>
      </p:sp>
    </p:spTree>
    <p:extLst>
      <p:ext uri="{BB962C8B-B14F-4D97-AF65-F5344CB8AC3E}">
        <p14:creationId xmlns:p14="http://schemas.microsoft.com/office/powerpoint/2010/main" val="2646662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12/6/2022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12/6/2022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12/6/2022</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a:t>Click to edit Master title style</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12/6/2022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12/6/2022</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12/6/2022</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12/6/2022</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a:t>Click to edit Master title style</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12/6/2022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12/6/2022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12/6/2022</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8/10/relationships/comments" Target="../comments/modernComment_125_438A58D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126_51B5D26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7/06/relationships/model3d" Target="../media/model3d2.glb"/><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ustomXml" Target="../ink/ink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customXml" Target="../ink/ink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customXml" Target="../ink/ink4.xml"/><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image" Target="../media/image15.png"/><Relationship Id="rId4" Type="http://schemas.openxmlformats.org/officeDocument/2006/relationships/customXml" Target="../ink/ink5.xml"/></Relationships>
</file>

<file path=ppt/slides/_rels/slide26.xml.rels><?xml version="1.0" encoding="UTF-8" standalone="yes"?>
<Relationships xmlns="http://schemas.openxmlformats.org/package/2006/relationships"><Relationship Id="rId8" Type="http://schemas.openxmlformats.org/officeDocument/2006/relationships/customXml" Target="../ink/ink10.xml"/><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customXml" Target="../ink/ink7.xml"/><Relationship Id="rId1" Type="http://schemas.openxmlformats.org/officeDocument/2006/relationships/slideLayout" Target="../slideLayouts/slideLayout2.xml"/><Relationship Id="rId6" Type="http://schemas.openxmlformats.org/officeDocument/2006/relationships/customXml" Target="../ink/ink9.xml"/><Relationship Id="rId5" Type="http://schemas.openxmlformats.org/officeDocument/2006/relationships/image" Target="../media/image15.png"/><Relationship Id="rId4" Type="http://schemas.openxmlformats.org/officeDocument/2006/relationships/customXml" Target="../ink/ink8.xml"/><Relationship Id="rId9"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openxmlformats.org/officeDocument/2006/relationships/customXml" Target="../ink/ink13.xml"/><Relationship Id="rId13"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15.png"/><Relationship Id="rId12" Type="http://schemas.openxmlformats.org/officeDocument/2006/relationships/customXml" Target="../ink/ink15.xml"/><Relationship Id="rId2" Type="http://schemas.microsoft.com/office/2017/06/relationships/model3d" Target="../media/model3d2.glb"/><Relationship Id="rId1" Type="http://schemas.openxmlformats.org/officeDocument/2006/relationships/slideLayout" Target="../slideLayouts/slideLayout2.xml"/><Relationship Id="rId6" Type="http://schemas.openxmlformats.org/officeDocument/2006/relationships/customXml" Target="../ink/ink12.xml"/><Relationship Id="rId11" Type="http://schemas.openxmlformats.org/officeDocument/2006/relationships/image" Target="../media/image20.png"/><Relationship Id="rId5" Type="http://schemas.openxmlformats.org/officeDocument/2006/relationships/image" Target="../media/image13.png"/><Relationship Id="rId10" Type="http://schemas.openxmlformats.org/officeDocument/2006/relationships/customXml" Target="../ink/ink14.xml"/><Relationship Id="rId4" Type="http://schemas.openxmlformats.org/officeDocument/2006/relationships/customXml" Target="../ink/ink11.xml"/><Relationship Id="rId9"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openxmlformats.org/officeDocument/2006/relationships/customXml" Target="../ink/ink18.xml"/><Relationship Id="rId13"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15.png"/><Relationship Id="rId12" Type="http://schemas.openxmlformats.org/officeDocument/2006/relationships/customXml" Target="../ink/ink20.xml"/><Relationship Id="rId2" Type="http://schemas.microsoft.com/office/2017/06/relationships/model3d" Target="../media/model3d2.glb"/><Relationship Id="rId1" Type="http://schemas.openxmlformats.org/officeDocument/2006/relationships/slideLayout" Target="../slideLayouts/slideLayout2.xml"/><Relationship Id="rId6" Type="http://schemas.openxmlformats.org/officeDocument/2006/relationships/customXml" Target="../ink/ink17.xml"/><Relationship Id="rId11" Type="http://schemas.openxmlformats.org/officeDocument/2006/relationships/image" Target="../media/image20.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customXml" Target="../ink/ink19.xml"/><Relationship Id="rId4" Type="http://schemas.openxmlformats.org/officeDocument/2006/relationships/customXml" Target="../ink/ink16.xml"/><Relationship Id="rId9" Type="http://schemas.openxmlformats.org/officeDocument/2006/relationships/image" Target="../media/image17.png"/><Relationship Id="rId14" Type="http://schemas.openxmlformats.org/officeDocument/2006/relationships/customXml" Target="../ink/ink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customXml" Target="../ink/ink25.xml"/><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customXml" Target="../ink/ink22.xml"/><Relationship Id="rId1" Type="http://schemas.openxmlformats.org/officeDocument/2006/relationships/slideLayout" Target="../slideLayouts/slideLayout2.xml"/><Relationship Id="rId6" Type="http://schemas.openxmlformats.org/officeDocument/2006/relationships/customXml" Target="../ink/ink24.xml"/><Relationship Id="rId5" Type="http://schemas.openxmlformats.org/officeDocument/2006/relationships/image" Target="../media/image25.png"/><Relationship Id="rId4" Type="http://schemas.openxmlformats.org/officeDocument/2006/relationships/customXml" Target="../ink/ink23.xml"/><Relationship Id="rId9"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2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2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ustomXml" Target="../ink/ink33.xm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customXml" Target="../ink/ink34.xml"/><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customXml" Target="../ink/ink35.xm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customXml" Target="../ink/ink40.xml"/><Relationship Id="rId13" Type="http://schemas.openxmlformats.org/officeDocument/2006/relationships/image" Target="../media/image36.png"/><Relationship Id="rId3" Type="http://schemas.openxmlformats.org/officeDocument/2006/relationships/image" Target="../media/image25.png"/><Relationship Id="rId7" Type="http://schemas.openxmlformats.org/officeDocument/2006/relationships/image" Target="../media/image33.png"/><Relationship Id="rId12" Type="http://schemas.openxmlformats.org/officeDocument/2006/relationships/customXml" Target="../ink/ink42.xml"/><Relationship Id="rId2" Type="http://schemas.openxmlformats.org/officeDocument/2006/relationships/customXml" Target="../ink/ink37.xml"/><Relationship Id="rId16" Type="http://schemas.openxmlformats.org/officeDocument/2006/relationships/customXml" Target="../ink/ink44.xml"/><Relationship Id="rId1" Type="http://schemas.openxmlformats.org/officeDocument/2006/relationships/slideLayout" Target="../slideLayouts/slideLayout2.xml"/><Relationship Id="rId6" Type="http://schemas.openxmlformats.org/officeDocument/2006/relationships/customXml" Target="../ink/ink39.xml"/><Relationship Id="rId11" Type="http://schemas.openxmlformats.org/officeDocument/2006/relationships/image" Target="../media/image35.png"/><Relationship Id="rId5" Type="http://schemas.openxmlformats.org/officeDocument/2006/relationships/image" Target="../media/image32.png"/><Relationship Id="rId15" Type="http://schemas.openxmlformats.org/officeDocument/2006/relationships/image" Target="../media/image37.png"/><Relationship Id="rId10" Type="http://schemas.openxmlformats.org/officeDocument/2006/relationships/customXml" Target="../ink/ink41.xml"/><Relationship Id="rId4" Type="http://schemas.openxmlformats.org/officeDocument/2006/relationships/customXml" Target="../ink/ink38.xml"/><Relationship Id="rId9" Type="http://schemas.openxmlformats.org/officeDocument/2006/relationships/image" Target="../media/image34.png"/><Relationship Id="rId14" Type="http://schemas.openxmlformats.org/officeDocument/2006/relationships/customXml" Target="../ink/ink43.xml"/></Relationships>
</file>

<file path=ppt/slides/_rels/slide48.xml.rels><?xml version="1.0" encoding="UTF-8" standalone="yes"?>
<Relationships xmlns="http://schemas.openxmlformats.org/package/2006/relationships"><Relationship Id="rId3" Type="http://schemas.openxmlformats.org/officeDocument/2006/relationships/customXml" Target="../ink/ink45.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8.gif"/><Relationship Id="rId5" Type="http://schemas.openxmlformats.org/officeDocument/2006/relationships/customXml" Target="../ink/ink46.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English I</a:t>
            </a:r>
          </a:p>
        </p:txBody>
      </p:sp>
      <p:sp>
        <p:nvSpPr>
          <p:cNvPr id="3" name="Subtitle 2"/>
          <p:cNvSpPr>
            <a:spLocks noGrp="1"/>
          </p:cNvSpPr>
          <p:nvPr>
            <p:ph type="subTitle" idx="1"/>
          </p:nvPr>
        </p:nvSpPr>
        <p:spPr/>
        <p:txBody>
          <a:bodyPr/>
          <a:lstStyle/>
          <a:p>
            <a:r>
              <a:rPr lang="en-US" dirty="0"/>
              <a:t>Unit III</a:t>
            </a:r>
          </a:p>
          <a:p>
            <a:r>
              <a:rPr lang="en-US" dirty="0"/>
              <a:t>Riham A. Al-</a:t>
            </a:r>
            <a:r>
              <a:rPr lang="en-US" dirty="0" err="1"/>
              <a:t>Ansarri</a:t>
            </a:r>
            <a:endParaRPr lang="en-US" dirty="0"/>
          </a:p>
        </p:txBody>
      </p:sp>
    </p:spTree>
    <p:extLst>
      <p:ext uri="{BB962C8B-B14F-4D97-AF65-F5344CB8AC3E}">
        <p14:creationId xmlns:p14="http://schemas.microsoft.com/office/powerpoint/2010/main" val="365034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6371-4E30-DDF0-38A2-0DEAD9A899FD}"/>
              </a:ext>
            </a:extLst>
          </p:cNvPr>
          <p:cNvSpPr>
            <a:spLocks noGrp="1"/>
          </p:cNvSpPr>
          <p:nvPr>
            <p:ph type="title"/>
          </p:nvPr>
        </p:nvSpPr>
        <p:spPr/>
        <p:txBody>
          <a:bodyPr/>
          <a:lstStyle/>
          <a:p>
            <a:r>
              <a:rPr lang="en-US" b="1" dirty="0"/>
              <a:t>READING SKILLS</a:t>
            </a:r>
            <a:endParaRPr lang="en-GB" dirty="0"/>
          </a:p>
        </p:txBody>
      </p:sp>
      <p:pic>
        <p:nvPicPr>
          <p:cNvPr id="5" name="Content Placeholder 4">
            <a:extLst>
              <a:ext uri="{FF2B5EF4-FFF2-40B4-BE49-F238E27FC236}">
                <a16:creationId xmlns:a16="http://schemas.microsoft.com/office/drawing/2014/main" id="{73EB013C-4F8A-A752-85AD-C6510ECE7081}"/>
              </a:ext>
            </a:extLst>
          </p:cNvPr>
          <p:cNvPicPr>
            <a:picLocks noGrp="1" noChangeAspect="1"/>
          </p:cNvPicPr>
          <p:nvPr>
            <p:ph idx="1"/>
          </p:nvPr>
        </p:nvPicPr>
        <p:blipFill rotWithShape="1">
          <a:blip r:embed="rId2"/>
          <a:srcRect r="9916" b="67803"/>
          <a:stretch/>
        </p:blipFill>
        <p:spPr>
          <a:xfrm>
            <a:off x="261764" y="1547047"/>
            <a:ext cx="4040999" cy="4104456"/>
          </a:xfrm>
        </p:spPr>
      </p:pic>
      <p:pic>
        <p:nvPicPr>
          <p:cNvPr id="7" name="Picture 6">
            <a:extLst>
              <a:ext uri="{FF2B5EF4-FFF2-40B4-BE49-F238E27FC236}">
                <a16:creationId xmlns:a16="http://schemas.microsoft.com/office/drawing/2014/main" id="{09DA8B46-D8D3-70A7-C6B9-BA619F788FF0}"/>
              </a:ext>
            </a:extLst>
          </p:cNvPr>
          <p:cNvPicPr>
            <a:picLocks noChangeAspect="1"/>
          </p:cNvPicPr>
          <p:nvPr/>
        </p:nvPicPr>
        <p:blipFill rotWithShape="1">
          <a:blip r:embed="rId2"/>
          <a:srcRect t="31438" b="36264"/>
          <a:stretch/>
        </p:blipFill>
        <p:spPr>
          <a:xfrm>
            <a:off x="4325450" y="1473200"/>
            <a:ext cx="4552201" cy="4178303"/>
          </a:xfrm>
          <a:prstGeom prst="rect">
            <a:avLst/>
          </a:prstGeom>
        </p:spPr>
      </p:pic>
      <p:pic>
        <p:nvPicPr>
          <p:cNvPr id="9" name="Picture 8">
            <a:extLst>
              <a:ext uri="{FF2B5EF4-FFF2-40B4-BE49-F238E27FC236}">
                <a16:creationId xmlns:a16="http://schemas.microsoft.com/office/drawing/2014/main" id="{2A366617-32A8-4ECB-E93E-440CE03B665F}"/>
              </a:ext>
            </a:extLst>
          </p:cNvPr>
          <p:cNvPicPr>
            <a:picLocks noChangeAspect="1"/>
          </p:cNvPicPr>
          <p:nvPr/>
        </p:nvPicPr>
        <p:blipFill rotWithShape="1">
          <a:blip r:embed="rId2"/>
          <a:srcRect t="63110" r="-1983" b="3479"/>
          <a:stretch/>
        </p:blipFill>
        <p:spPr>
          <a:xfrm>
            <a:off x="8326660" y="1618598"/>
            <a:ext cx="4344148" cy="4044552"/>
          </a:xfrm>
          <a:prstGeom prst="rect">
            <a:avLst/>
          </a:prstGeom>
        </p:spPr>
      </p:pic>
      <p:sp>
        <p:nvSpPr>
          <p:cNvPr id="3" name="TextBox 2">
            <a:extLst>
              <a:ext uri="{FF2B5EF4-FFF2-40B4-BE49-F238E27FC236}">
                <a16:creationId xmlns:a16="http://schemas.microsoft.com/office/drawing/2014/main" id="{2A079D6A-DE00-7DC5-BA0C-761D5F3B9FC7}"/>
              </a:ext>
            </a:extLst>
          </p:cNvPr>
          <p:cNvSpPr txBox="1"/>
          <p:nvPr/>
        </p:nvSpPr>
        <p:spPr>
          <a:xfrm>
            <a:off x="477788" y="5733256"/>
            <a:ext cx="3600400" cy="369332"/>
          </a:xfrm>
          <a:prstGeom prst="rect">
            <a:avLst/>
          </a:prstGeom>
          <a:solidFill>
            <a:schemeClr val="bg1"/>
          </a:solidFill>
        </p:spPr>
        <p:txBody>
          <a:bodyPr wrap="square" rtlCol="0">
            <a:spAutoFit/>
          </a:bodyPr>
          <a:lstStyle/>
          <a:p>
            <a:r>
              <a:rPr lang="en-GB" sz="1800" b="1">
                <a:solidFill>
                  <a:srgbClr val="000000"/>
                </a:solidFill>
                <a:effectLst/>
                <a:latin typeface="TimesNewRomanPS-BoldMT"/>
              </a:rPr>
              <a:t>Malika Fahri </a:t>
            </a:r>
            <a:r>
              <a:rPr lang="en-GB" sz="1800">
                <a:solidFill>
                  <a:srgbClr val="000000"/>
                </a:solidFill>
                <a:effectLst/>
                <a:latin typeface="Times New Roman" panose="02020603050405020304" pitchFamily="18" charset="0"/>
              </a:rPr>
              <a:t>and </a:t>
            </a:r>
            <a:r>
              <a:rPr lang="en-GB" sz="1800" b="1">
                <a:solidFill>
                  <a:srgbClr val="000000"/>
                </a:solidFill>
                <a:effectLst/>
                <a:latin typeface="TimesNewRomanPS-BoldMT"/>
              </a:rPr>
              <a:t>Yasmin Hamdi </a:t>
            </a:r>
            <a:endParaRPr lang="en-GB" dirty="0"/>
          </a:p>
        </p:txBody>
      </p:sp>
    </p:spTree>
    <p:extLst>
      <p:ext uri="{BB962C8B-B14F-4D97-AF65-F5344CB8AC3E}">
        <p14:creationId xmlns:p14="http://schemas.microsoft.com/office/powerpoint/2010/main" val="3873898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6371-4E30-DDF0-38A2-0DEAD9A899FD}"/>
              </a:ext>
            </a:extLst>
          </p:cNvPr>
          <p:cNvSpPr>
            <a:spLocks noGrp="1"/>
          </p:cNvSpPr>
          <p:nvPr>
            <p:ph type="title"/>
          </p:nvPr>
        </p:nvSpPr>
        <p:spPr/>
        <p:txBody>
          <a:bodyPr/>
          <a:lstStyle/>
          <a:p>
            <a:r>
              <a:rPr lang="en-US" b="1" dirty="0"/>
              <a:t>READING SKILLS</a:t>
            </a:r>
            <a:endParaRPr lang="en-GB" dirty="0"/>
          </a:p>
        </p:txBody>
      </p:sp>
      <p:pic>
        <p:nvPicPr>
          <p:cNvPr id="5" name="Content Placeholder 4">
            <a:extLst>
              <a:ext uri="{FF2B5EF4-FFF2-40B4-BE49-F238E27FC236}">
                <a16:creationId xmlns:a16="http://schemas.microsoft.com/office/drawing/2014/main" id="{73EB013C-4F8A-A752-85AD-C6510ECE7081}"/>
              </a:ext>
            </a:extLst>
          </p:cNvPr>
          <p:cNvPicPr>
            <a:picLocks noGrp="1" noChangeAspect="1"/>
          </p:cNvPicPr>
          <p:nvPr>
            <p:ph idx="1"/>
          </p:nvPr>
        </p:nvPicPr>
        <p:blipFill rotWithShape="1">
          <a:blip r:embed="rId2"/>
          <a:srcRect r="9916" b="67803"/>
          <a:stretch/>
        </p:blipFill>
        <p:spPr>
          <a:xfrm>
            <a:off x="261764" y="1547047"/>
            <a:ext cx="4040999" cy="4104456"/>
          </a:xfrm>
        </p:spPr>
      </p:pic>
      <p:pic>
        <p:nvPicPr>
          <p:cNvPr id="7" name="Picture 6">
            <a:extLst>
              <a:ext uri="{FF2B5EF4-FFF2-40B4-BE49-F238E27FC236}">
                <a16:creationId xmlns:a16="http://schemas.microsoft.com/office/drawing/2014/main" id="{09DA8B46-D8D3-70A7-C6B9-BA619F788FF0}"/>
              </a:ext>
            </a:extLst>
          </p:cNvPr>
          <p:cNvPicPr>
            <a:picLocks noChangeAspect="1"/>
          </p:cNvPicPr>
          <p:nvPr/>
        </p:nvPicPr>
        <p:blipFill rotWithShape="1">
          <a:blip r:embed="rId2"/>
          <a:srcRect t="31438" b="36264"/>
          <a:stretch/>
        </p:blipFill>
        <p:spPr>
          <a:xfrm>
            <a:off x="4325450" y="1473200"/>
            <a:ext cx="4552201" cy="4178303"/>
          </a:xfrm>
          <a:prstGeom prst="rect">
            <a:avLst/>
          </a:prstGeom>
        </p:spPr>
      </p:pic>
      <p:pic>
        <p:nvPicPr>
          <p:cNvPr id="9" name="Picture 8">
            <a:extLst>
              <a:ext uri="{FF2B5EF4-FFF2-40B4-BE49-F238E27FC236}">
                <a16:creationId xmlns:a16="http://schemas.microsoft.com/office/drawing/2014/main" id="{2A366617-32A8-4ECB-E93E-440CE03B665F}"/>
              </a:ext>
            </a:extLst>
          </p:cNvPr>
          <p:cNvPicPr>
            <a:picLocks noChangeAspect="1"/>
          </p:cNvPicPr>
          <p:nvPr/>
        </p:nvPicPr>
        <p:blipFill rotWithShape="1">
          <a:blip r:embed="rId2"/>
          <a:srcRect t="63110" r="-1983" b="3479"/>
          <a:stretch/>
        </p:blipFill>
        <p:spPr>
          <a:xfrm>
            <a:off x="8326660" y="1618598"/>
            <a:ext cx="4344148" cy="4044552"/>
          </a:xfrm>
          <a:prstGeom prst="rect">
            <a:avLst/>
          </a:prstGeom>
        </p:spPr>
      </p:pic>
      <p:sp>
        <p:nvSpPr>
          <p:cNvPr id="3" name="TextBox 2">
            <a:extLst>
              <a:ext uri="{FF2B5EF4-FFF2-40B4-BE49-F238E27FC236}">
                <a16:creationId xmlns:a16="http://schemas.microsoft.com/office/drawing/2014/main" id="{2A079D6A-DE00-7DC5-BA0C-761D5F3B9FC7}"/>
              </a:ext>
            </a:extLst>
          </p:cNvPr>
          <p:cNvSpPr txBox="1"/>
          <p:nvPr/>
        </p:nvSpPr>
        <p:spPr>
          <a:xfrm>
            <a:off x="477788" y="5733256"/>
            <a:ext cx="3600400" cy="369332"/>
          </a:xfrm>
          <a:prstGeom prst="rect">
            <a:avLst/>
          </a:prstGeom>
          <a:solidFill>
            <a:schemeClr val="bg1"/>
          </a:solidFill>
        </p:spPr>
        <p:txBody>
          <a:bodyPr wrap="square" rtlCol="0">
            <a:spAutoFit/>
          </a:bodyPr>
          <a:lstStyle/>
          <a:p>
            <a:r>
              <a:rPr lang="en-GB" sz="1800" b="1">
                <a:solidFill>
                  <a:srgbClr val="000000"/>
                </a:solidFill>
                <a:effectLst/>
                <a:latin typeface="TimesNewRomanPS-BoldMT"/>
              </a:rPr>
              <a:t>Malika Fahri </a:t>
            </a:r>
            <a:r>
              <a:rPr lang="en-GB" sz="1800">
                <a:solidFill>
                  <a:srgbClr val="000000"/>
                </a:solidFill>
                <a:effectLst/>
                <a:latin typeface="Times New Roman" panose="02020603050405020304" pitchFamily="18" charset="0"/>
              </a:rPr>
              <a:t>and </a:t>
            </a:r>
            <a:r>
              <a:rPr lang="en-GB" sz="1800" b="1">
                <a:solidFill>
                  <a:srgbClr val="000000"/>
                </a:solidFill>
                <a:effectLst/>
                <a:latin typeface="TimesNewRomanPS-BoldMT"/>
              </a:rPr>
              <a:t>Yasmin Hamdi </a:t>
            </a:r>
            <a:endParaRPr lang="en-GB" dirty="0"/>
          </a:p>
        </p:txBody>
      </p:sp>
      <p:sp>
        <p:nvSpPr>
          <p:cNvPr id="4" name="TextBox 3">
            <a:extLst>
              <a:ext uri="{FF2B5EF4-FFF2-40B4-BE49-F238E27FC236}">
                <a16:creationId xmlns:a16="http://schemas.microsoft.com/office/drawing/2014/main" id="{6AFA4FC5-9C05-02A7-5291-1B3ACECE0758}"/>
              </a:ext>
            </a:extLst>
          </p:cNvPr>
          <p:cNvSpPr txBox="1"/>
          <p:nvPr/>
        </p:nvSpPr>
        <p:spPr>
          <a:xfrm>
            <a:off x="4312791" y="5736941"/>
            <a:ext cx="4073218" cy="369332"/>
          </a:xfrm>
          <a:prstGeom prst="rect">
            <a:avLst/>
          </a:prstGeom>
          <a:solidFill>
            <a:schemeClr val="bg1"/>
          </a:solidFill>
        </p:spPr>
        <p:txBody>
          <a:bodyPr wrap="square" rtlCol="0">
            <a:spAutoFit/>
          </a:bodyPr>
          <a:lstStyle/>
          <a:p>
            <a:pPr algn="ctr"/>
            <a:r>
              <a:rPr lang="en-GB" sz="1800" b="1" dirty="0">
                <a:solidFill>
                  <a:srgbClr val="000000"/>
                </a:solidFill>
                <a:effectLst/>
                <a:latin typeface="TimesNewRomanPS-BoldMT"/>
              </a:rPr>
              <a:t>Conrad </a:t>
            </a:r>
            <a:r>
              <a:rPr lang="en-GB" sz="1800" b="1" dirty="0" err="1">
                <a:solidFill>
                  <a:srgbClr val="000000"/>
                </a:solidFill>
                <a:effectLst/>
                <a:latin typeface="TimesNewRomanPS-BoldMT"/>
              </a:rPr>
              <a:t>Delzer</a:t>
            </a:r>
            <a:r>
              <a:rPr lang="en-GB" sz="1800" b="1" dirty="0">
                <a:solidFill>
                  <a:srgbClr val="000000"/>
                </a:solidFill>
                <a:effectLst/>
                <a:latin typeface="TimesNewRomanPS-BoldMT"/>
              </a:rPr>
              <a:t> </a:t>
            </a:r>
            <a:endParaRPr lang="en-GB" dirty="0"/>
          </a:p>
        </p:txBody>
      </p:sp>
    </p:spTree>
    <p:extLst>
      <p:ext uri="{BB962C8B-B14F-4D97-AF65-F5344CB8AC3E}">
        <p14:creationId xmlns:p14="http://schemas.microsoft.com/office/powerpoint/2010/main" val="37130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6371-4E30-DDF0-38A2-0DEAD9A899FD}"/>
              </a:ext>
            </a:extLst>
          </p:cNvPr>
          <p:cNvSpPr>
            <a:spLocks noGrp="1"/>
          </p:cNvSpPr>
          <p:nvPr>
            <p:ph type="title"/>
          </p:nvPr>
        </p:nvSpPr>
        <p:spPr/>
        <p:txBody>
          <a:bodyPr/>
          <a:lstStyle/>
          <a:p>
            <a:r>
              <a:rPr lang="en-US" b="1" dirty="0"/>
              <a:t>READING SKILLS</a:t>
            </a:r>
            <a:endParaRPr lang="en-GB" dirty="0"/>
          </a:p>
        </p:txBody>
      </p:sp>
      <p:pic>
        <p:nvPicPr>
          <p:cNvPr id="5" name="Content Placeholder 4">
            <a:extLst>
              <a:ext uri="{FF2B5EF4-FFF2-40B4-BE49-F238E27FC236}">
                <a16:creationId xmlns:a16="http://schemas.microsoft.com/office/drawing/2014/main" id="{73EB013C-4F8A-A752-85AD-C6510ECE7081}"/>
              </a:ext>
            </a:extLst>
          </p:cNvPr>
          <p:cNvPicPr>
            <a:picLocks noGrp="1" noChangeAspect="1"/>
          </p:cNvPicPr>
          <p:nvPr>
            <p:ph idx="1"/>
          </p:nvPr>
        </p:nvPicPr>
        <p:blipFill rotWithShape="1">
          <a:blip r:embed="rId3"/>
          <a:srcRect r="9916" b="67803"/>
          <a:stretch/>
        </p:blipFill>
        <p:spPr>
          <a:xfrm>
            <a:off x="261764" y="1547047"/>
            <a:ext cx="4040999" cy="4104456"/>
          </a:xfrm>
        </p:spPr>
      </p:pic>
      <p:pic>
        <p:nvPicPr>
          <p:cNvPr id="7" name="Picture 6">
            <a:extLst>
              <a:ext uri="{FF2B5EF4-FFF2-40B4-BE49-F238E27FC236}">
                <a16:creationId xmlns:a16="http://schemas.microsoft.com/office/drawing/2014/main" id="{09DA8B46-D8D3-70A7-C6B9-BA619F788FF0}"/>
              </a:ext>
            </a:extLst>
          </p:cNvPr>
          <p:cNvPicPr>
            <a:picLocks noChangeAspect="1"/>
          </p:cNvPicPr>
          <p:nvPr/>
        </p:nvPicPr>
        <p:blipFill rotWithShape="1">
          <a:blip r:embed="rId3"/>
          <a:srcRect t="31438" b="36264"/>
          <a:stretch/>
        </p:blipFill>
        <p:spPr>
          <a:xfrm>
            <a:off x="4325450" y="1473200"/>
            <a:ext cx="4552201" cy="4178303"/>
          </a:xfrm>
          <a:prstGeom prst="rect">
            <a:avLst/>
          </a:prstGeom>
        </p:spPr>
      </p:pic>
      <p:pic>
        <p:nvPicPr>
          <p:cNvPr id="9" name="Picture 8">
            <a:extLst>
              <a:ext uri="{FF2B5EF4-FFF2-40B4-BE49-F238E27FC236}">
                <a16:creationId xmlns:a16="http://schemas.microsoft.com/office/drawing/2014/main" id="{2A366617-32A8-4ECB-E93E-440CE03B665F}"/>
              </a:ext>
            </a:extLst>
          </p:cNvPr>
          <p:cNvPicPr>
            <a:picLocks noChangeAspect="1"/>
          </p:cNvPicPr>
          <p:nvPr/>
        </p:nvPicPr>
        <p:blipFill rotWithShape="1">
          <a:blip r:embed="rId3"/>
          <a:srcRect t="63110" r="-1983" b="3479"/>
          <a:stretch/>
        </p:blipFill>
        <p:spPr>
          <a:xfrm>
            <a:off x="8326660" y="1618598"/>
            <a:ext cx="4344148" cy="4044552"/>
          </a:xfrm>
          <a:prstGeom prst="rect">
            <a:avLst/>
          </a:prstGeom>
        </p:spPr>
      </p:pic>
      <p:sp>
        <p:nvSpPr>
          <p:cNvPr id="3" name="TextBox 2">
            <a:extLst>
              <a:ext uri="{FF2B5EF4-FFF2-40B4-BE49-F238E27FC236}">
                <a16:creationId xmlns:a16="http://schemas.microsoft.com/office/drawing/2014/main" id="{2A079D6A-DE00-7DC5-BA0C-761D5F3B9FC7}"/>
              </a:ext>
            </a:extLst>
          </p:cNvPr>
          <p:cNvSpPr txBox="1"/>
          <p:nvPr/>
        </p:nvSpPr>
        <p:spPr>
          <a:xfrm>
            <a:off x="477788" y="5733256"/>
            <a:ext cx="3600400" cy="369332"/>
          </a:xfrm>
          <a:prstGeom prst="rect">
            <a:avLst/>
          </a:prstGeom>
          <a:solidFill>
            <a:schemeClr val="bg1"/>
          </a:solidFill>
        </p:spPr>
        <p:txBody>
          <a:bodyPr wrap="square" rtlCol="0">
            <a:spAutoFit/>
          </a:bodyPr>
          <a:lstStyle/>
          <a:p>
            <a:r>
              <a:rPr lang="en-GB" sz="1800" b="1">
                <a:solidFill>
                  <a:srgbClr val="000000"/>
                </a:solidFill>
                <a:effectLst/>
                <a:latin typeface="TimesNewRomanPS-BoldMT"/>
              </a:rPr>
              <a:t>Malika Fahri </a:t>
            </a:r>
            <a:r>
              <a:rPr lang="en-GB" sz="1800">
                <a:solidFill>
                  <a:srgbClr val="000000"/>
                </a:solidFill>
                <a:effectLst/>
                <a:latin typeface="Times New Roman" panose="02020603050405020304" pitchFamily="18" charset="0"/>
              </a:rPr>
              <a:t>and </a:t>
            </a:r>
            <a:r>
              <a:rPr lang="en-GB" sz="1800" b="1">
                <a:solidFill>
                  <a:srgbClr val="000000"/>
                </a:solidFill>
                <a:effectLst/>
                <a:latin typeface="TimesNewRomanPS-BoldMT"/>
              </a:rPr>
              <a:t>Yasmin Hamdi </a:t>
            </a:r>
            <a:endParaRPr lang="en-GB" dirty="0"/>
          </a:p>
        </p:txBody>
      </p:sp>
      <p:sp>
        <p:nvSpPr>
          <p:cNvPr id="4" name="TextBox 3">
            <a:extLst>
              <a:ext uri="{FF2B5EF4-FFF2-40B4-BE49-F238E27FC236}">
                <a16:creationId xmlns:a16="http://schemas.microsoft.com/office/drawing/2014/main" id="{6AFA4FC5-9C05-02A7-5291-1B3ACECE0758}"/>
              </a:ext>
            </a:extLst>
          </p:cNvPr>
          <p:cNvSpPr txBox="1"/>
          <p:nvPr/>
        </p:nvSpPr>
        <p:spPr>
          <a:xfrm>
            <a:off x="4312791" y="5736941"/>
            <a:ext cx="4073218" cy="369332"/>
          </a:xfrm>
          <a:prstGeom prst="rect">
            <a:avLst/>
          </a:prstGeom>
          <a:solidFill>
            <a:schemeClr val="bg1"/>
          </a:solidFill>
        </p:spPr>
        <p:txBody>
          <a:bodyPr wrap="square" rtlCol="0">
            <a:spAutoFit/>
          </a:bodyPr>
          <a:lstStyle/>
          <a:p>
            <a:pPr algn="ctr"/>
            <a:r>
              <a:rPr lang="en-GB" sz="1800" b="1" dirty="0">
                <a:solidFill>
                  <a:srgbClr val="000000"/>
                </a:solidFill>
                <a:effectLst/>
                <a:latin typeface="TimesNewRomanPS-BoldMT"/>
              </a:rPr>
              <a:t>Conrad </a:t>
            </a:r>
            <a:r>
              <a:rPr lang="en-GB" sz="1800" b="1" dirty="0" err="1">
                <a:solidFill>
                  <a:srgbClr val="000000"/>
                </a:solidFill>
                <a:effectLst/>
                <a:latin typeface="TimesNewRomanPS-BoldMT"/>
              </a:rPr>
              <a:t>Delzer</a:t>
            </a:r>
            <a:r>
              <a:rPr lang="en-GB" sz="1800" b="1" dirty="0">
                <a:solidFill>
                  <a:srgbClr val="000000"/>
                </a:solidFill>
                <a:effectLst/>
                <a:latin typeface="TimesNewRomanPS-BoldMT"/>
              </a:rPr>
              <a:t> </a:t>
            </a:r>
            <a:endParaRPr lang="en-GB" dirty="0"/>
          </a:p>
        </p:txBody>
      </p:sp>
      <p:sp>
        <p:nvSpPr>
          <p:cNvPr id="6" name="TextBox 5">
            <a:extLst>
              <a:ext uri="{FF2B5EF4-FFF2-40B4-BE49-F238E27FC236}">
                <a16:creationId xmlns:a16="http://schemas.microsoft.com/office/drawing/2014/main" id="{455BD5B9-C32E-797B-7AF0-9A6084D22D76}"/>
              </a:ext>
            </a:extLst>
          </p:cNvPr>
          <p:cNvSpPr txBox="1"/>
          <p:nvPr/>
        </p:nvSpPr>
        <p:spPr>
          <a:xfrm>
            <a:off x="8470676" y="5733256"/>
            <a:ext cx="3312368" cy="369332"/>
          </a:xfrm>
          <a:prstGeom prst="rect">
            <a:avLst/>
          </a:prstGeom>
          <a:solidFill>
            <a:schemeClr val="bg1"/>
          </a:solidFill>
        </p:spPr>
        <p:txBody>
          <a:bodyPr wrap="square" rtlCol="0">
            <a:spAutoFit/>
          </a:bodyPr>
          <a:lstStyle/>
          <a:p>
            <a:pPr algn="ctr"/>
            <a:r>
              <a:rPr lang="en-GB" sz="1800" b="1">
                <a:solidFill>
                  <a:srgbClr val="000000"/>
                </a:solidFill>
                <a:effectLst/>
                <a:latin typeface="TimesNewRomanPS-BoldMT"/>
              </a:rPr>
              <a:t>Martino Basti </a:t>
            </a:r>
            <a:endParaRPr lang="en-GB" dirty="0"/>
          </a:p>
        </p:txBody>
      </p:sp>
    </p:spTree>
    <p:extLst>
      <p:ext uri="{BB962C8B-B14F-4D97-AF65-F5344CB8AC3E}">
        <p14:creationId xmlns:p14="http://schemas.microsoft.com/office/powerpoint/2010/main" val="11331401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0DC99-B4F0-B877-4ED0-CF3374E55E5F}"/>
              </a:ext>
            </a:extLst>
          </p:cNvPr>
          <p:cNvSpPr>
            <a:spLocks noGrp="1"/>
          </p:cNvSpPr>
          <p:nvPr>
            <p:ph type="title"/>
          </p:nvPr>
        </p:nvSpPr>
        <p:spPr/>
        <p:txBody>
          <a:bodyPr/>
          <a:lstStyle/>
          <a:p>
            <a:r>
              <a:rPr lang="en-US" b="1" dirty="0"/>
              <a:t>READING SKILLS</a:t>
            </a:r>
            <a:endParaRPr lang="en-GB" dirty="0"/>
          </a:p>
        </p:txBody>
      </p:sp>
      <p:pic>
        <p:nvPicPr>
          <p:cNvPr id="5" name="Content Placeholder 4">
            <a:extLst>
              <a:ext uri="{FF2B5EF4-FFF2-40B4-BE49-F238E27FC236}">
                <a16:creationId xmlns:a16="http://schemas.microsoft.com/office/drawing/2014/main" id="{A50D45EA-323A-0DA8-3375-D1024557A0FE}"/>
              </a:ext>
            </a:extLst>
          </p:cNvPr>
          <p:cNvPicPr>
            <a:picLocks noGrp="1" noChangeAspect="1"/>
          </p:cNvPicPr>
          <p:nvPr>
            <p:ph idx="1"/>
          </p:nvPr>
        </p:nvPicPr>
        <p:blipFill>
          <a:blip r:embed="rId3"/>
          <a:stretch>
            <a:fillRect/>
          </a:stretch>
        </p:blipFill>
        <p:spPr>
          <a:xfrm>
            <a:off x="2742575" y="1701800"/>
            <a:ext cx="6906874" cy="4470400"/>
          </a:xfrm>
        </p:spPr>
      </p:pic>
    </p:spTree>
    <p:extLst>
      <p:ext uri="{BB962C8B-B14F-4D97-AF65-F5344CB8AC3E}">
        <p14:creationId xmlns:p14="http://schemas.microsoft.com/office/powerpoint/2010/main" val="137087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534AB-EE50-E713-BED5-24FCD44CF820}"/>
              </a:ext>
            </a:extLst>
          </p:cNvPr>
          <p:cNvSpPr>
            <a:spLocks noGrp="1"/>
          </p:cNvSpPr>
          <p:nvPr>
            <p:ph type="title"/>
          </p:nvPr>
        </p:nvSpPr>
        <p:spPr/>
        <p:txBody>
          <a:bodyPr/>
          <a:lstStyle/>
          <a:p>
            <a:r>
              <a:rPr lang="en-US" b="1" dirty="0"/>
              <a:t>READING SKILLS</a:t>
            </a:r>
            <a:endParaRPr lang="en-GB" dirty="0"/>
          </a:p>
        </p:txBody>
      </p:sp>
      <p:sp>
        <p:nvSpPr>
          <p:cNvPr id="3" name="Content Placeholder 2">
            <a:extLst>
              <a:ext uri="{FF2B5EF4-FFF2-40B4-BE49-F238E27FC236}">
                <a16:creationId xmlns:a16="http://schemas.microsoft.com/office/drawing/2014/main" id="{2D0C43B5-5CC1-8997-4FCD-B57CE1E5B2E5}"/>
              </a:ext>
            </a:extLst>
          </p:cNvPr>
          <p:cNvSpPr>
            <a:spLocks noGrp="1"/>
          </p:cNvSpPr>
          <p:nvPr>
            <p:ph idx="1"/>
          </p:nvPr>
        </p:nvSpPr>
        <p:spPr>
          <a:solidFill>
            <a:schemeClr val="bg1"/>
          </a:solidFill>
        </p:spPr>
        <p:txBody>
          <a:bodyPr>
            <a:noAutofit/>
          </a:bodyPr>
          <a:lstStyle/>
          <a:p>
            <a:pPr marL="0" indent="0">
              <a:lnSpc>
                <a:spcPct val="150000"/>
              </a:lnSpc>
              <a:buNone/>
            </a:pPr>
            <a:r>
              <a:rPr lang="en-US" sz="2800" b="1" dirty="0">
                <a:solidFill>
                  <a:srgbClr val="000000"/>
                </a:solidFill>
                <a:effectLst/>
                <a:latin typeface="TimesNewRomanPS-BoldMT"/>
              </a:rPr>
              <a:t>Dr Sudhir </a:t>
            </a:r>
            <a:r>
              <a:rPr lang="en-US" sz="2800" b="1" dirty="0" err="1">
                <a:solidFill>
                  <a:srgbClr val="000000"/>
                </a:solidFill>
                <a:effectLst/>
                <a:latin typeface="TimesNewRomanPS-BoldMT"/>
              </a:rPr>
              <a:t>Mahoob</a:t>
            </a:r>
            <a:r>
              <a:rPr lang="en-US" sz="2800" b="1" dirty="0">
                <a:solidFill>
                  <a:srgbClr val="000000"/>
                </a:solidFill>
                <a:effectLst/>
                <a:latin typeface="TimesNewRomanPS-BoldMT"/>
              </a:rPr>
              <a:t> </a:t>
            </a:r>
            <a:r>
              <a:rPr lang="en-US" sz="2800" dirty="0">
                <a:solidFill>
                  <a:srgbClr val="000000"/>
                </a:solidFill>
                <a:effectLst/>
                <a:latin typeface="Times New Roman" panose="02020603050405020304" pitchFamily="18" charset="0"/>
              </a:rPr>
              <a:t>is a lecturer in business studies. He gives lectures at 9.00 on Mondays and 11.30 on Thursdays. He works in his office in the afternoons. He does research. He uses his computer, and he reads books. He has seminars</a:t>
            </a:r>
            <a:r>
              <a:rPr lang="en-US" sz="2800" dirty="0"/>
              <a:t> </a:t>
            </a:r>
            <a:r>
              <a:rPr lang="en-US" sz="2800" dirty="0">
                <a:solidFill>
                  <a:srgbClr val="000000"/>
                </a:solidFill>
                <a:effectLst/>
                <a:latin typeface="Times New Roman" panose="02020603050405020304" pitchFamily="18" charset="0"/>
              </a:rPr>
              <a:t>on Friday mornings. At the weekend, he plays with his children, and he goes to football matches.</a:t>
            </a:r>
            <a:endParaRPr lang="en-GB" sz="2800" dirty="0"/>
          </a:p>
        </p:txBody>
      </p:sp>
    </p:spTree>
    <p:extLst>
      <p:ext uri="{BB962C8B-B14F-4D97-AF65-F5344CB8AC3E}">
        <p14:creationId xmlns:p14="http://schemas.microsoft.com/office/powerpoint/2010/main" val="360364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534AB-EE50-E713-BED5-24FCD44CF820}"/>
              </a:ext>
            </a:extLst>
          </p:cNvPr>
          <p:cNvSpPr>
            <a:spLocks noGrp="1"/>
          </p:cNvSpPr>
          <p:nvPr>
            <p:ph type="title"/>
          </p:nvPr>
        </p:nvSpPr>
        <p:spPr/>
        <p:txBody>
          <a:bodyPr/>
          <a:lstStyle/>
          <a:p>
            <a:r>
              <a:rPr lang="en-US" b="1" dirty="0"/>
              <a:t>READING SKILLS</a:t>
            </a:r>
            <a:endParaRPr lang="en-GB" dirty="0"/>
          </a:p>
        </p:txBody>
      </p:sp>
      <p:sp>
        <p:nvSpPr>
          <p:cNvPr id="3" name="Content Placeholder 2">
            <a:extLst>
              <a:ext uri="{FF2B5EF4-FFF2-40B4-BE49-F238E27FC236}">
                <a16:creationId xmlns:a16="http://schemas.microsoft.com/office/drawing/2014/main" id="{2D0C43B5-5CC1-8997-4FCD-B57CE1E5B2E5}"/>
              </a:ext>
            </a:extLst>
          </p:cNvPr>
          <p:cNvSpPr>
            <a:spLocks noGrp="1"/>
          </p:cNvSpPr>
          <p:nvPr>
            <p:ph idx="1"/>
          </p:nvPr>
        </p:nvSpPr>
        <p:spPr>
          <a:solidFill>
            <a:schemeClr val="bg1"/>
          </a:solidFill>
        </p:spPr>
        <p:txBody>
          <a:bodyPr>
            <a:noAutofit/>
          </a:bodyPr>
          <a:lstStyle/>
          <a:p>
            <a:pPr marL="0" indent="0">
              <a:lnSpc>
                <a:spcPct val="150000"/>
              </a:lnSpc>
              <a:buNone/>
            </a:pPr>
            <a:r>
              <a:rPr lang="en-US" sz="2800" b="1" dirty="0"/>
              <a:t>True or false</a:t>
            </a:r>
          </a:p>
          <a:p>
            <a:pPr marL="0" indent="0">
              <a:lnSpc>
                <a:spcPct val="150000"/>
              </a:lnSpc>
              <a:buNone/>
            </a:pPr>
            <a:r>
              <a:rPr lang="en-US" sz="2800" dirty="0"/>
              <a:t>1- Dr </a:t>
            </a:r>
            <a:r>
              <a:rPr lang="en-US" sz="2800" dirty="0" err="1"/>
              <a:t>Mahoob</a:t>
            </a:r>
            <a:r>
              <a:rPr lang="en-US" sz="2800" dirty="0"/>
              <a:t> gives lectures on Mondays.</a:t>
            </a:r>
          </a:p>
          <a:p>
            <a:pPr marL="0" indent="0">
              <a:lnSpc>
                <a:spcPct val="150000"/>
              </a:lnSpc>
              <a:buNone/>
            </a:pPr>
            <a:r>
              <a:rPr lang="en-US" sz="2800" dirty="0"/>
              <a:t>2- He works in the library in the afternoons.</a:t>
            </a:r>
          </a:p>
          <a:p>
            <a:pPr marL="0" indent="0">
              <a:lnSpc>
                <a:spcPct val="150000"/>
              </a:lnSpc>
              <a:buNone/>
            </a:pPr>
            <a:r>
              <a:rPr lang="en-US" sz="2800" dirty="0"/>
              <a:t>3- On Friday mornings, he does research.</a:t>
            </a:r>
          </a:p>
          <a:p>
            <a:pPr marL="0" indent="0">
              <a:lnSpc>
                <a:spcPct val="150000"/>
              </a:lnSpc>
              <a:buNone/>
            </a:pPr>
            <a:r>
              <a:rPr lang="en-US" sz="2800" dirty="0"/>
              <a:t>4- At the weekend, he goes to football matches</a:t>
            </a:r>
            <a:endParaRPr lang="en-GB" sz="2800" dirty="0"/>
          </a:p>
        </p:txBody>
      </p:sp>
    </p:spTree>
    <p:extLst>
      <p:ext uri="{BB962C8B-B14F-4D97-AF65-F5344CB8AC3E}">
        <p14:creationId xmlns:p14="http://schemas.microsoft.com/office/powerpoint/2010/main" val="25224103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534AB-EE50-E713-BED5-24FCD44CF820}"/>
              </a:ext>
            </a:extLst>
          </p:cNvPr>
          <p:cNvSpPr>
            <a:spLocks noGrp="1"/>
          </p:cNvSpPr>
          <p:nvPr>
            <p:ph type="title"/>
          </p:nvPr>
        </p:nvSpPr>
        <p:spPr/>
        <p:txBody>
          <a:bodyPr/>
          <a:lstStyle/>
          <a:p>
            <a:r>
              <a:rPr lang="en-US" b="1" dirty="0"/>
              <a:t>READING SKILLS</a:t>
            </a:r>
            <a:endParaRPr lang="en-GB" dirty="0"/>
          </a:p>
        </p:txBody>
      </p:sp>
      <p:sp>
        <p:nvSpPr>
          <p:cNvPr id="3" name="Content Placeholder 2">
            <a:extLst>
              <a:ext uri="{FF2B5EF4-FFF2-40B4-BE49-F238E27FC236}">
                <a16:creationId xmlns:a16="http://schemas.microsoft.com/office/drawing/2014/main" id="{2D0C43B5-5CC1-8997-4FCD-B57CE1E5B2E5}"/>
              </a:ext>
            </a:extLst>
          </p:cNvPr>
          <p:cNvSpPr>
            <a:spLocks noGrp="1"/>
          </p:cNvSpPr>
          <p:nvPr>
            <p:ph idx="1"/>
          </p:nvPr>
        </p:nvSpPr>
        <p:spPr>
          <a:solidFill>
            <a:schemeClr val="bg1"/>
          </a:solidFill>
        </p:spPr>
        <p:txBody>
          <a:bodyPr>
            <a:noAutofit/>
          </a:bodyPr>
          <a:lstStyle/>
          <a:p>
            <a:pPr marL="0" indent="0">
              <a:lnSpc>
                <a:spcPct val="150000"/>
              </a:lnSpc>
              <a:buNone/>
            </a:pPr>
            <a:r>
              <a:rPr lang="en-US" sz="2800" b="1" dirty="0"/>
              <a:t>True or false</a:t>
            </a:r>
          </a:p>
          <a:p>
            <a:pPr marL="0" indent="0">
              <a:lnSpc>
                <a:spcPct val="150000"/>
              </a:lnSpc>
              <a:buNone/>
            </a:pPr>
            <a:r>
              <a:rPr lang="en-US" sz="2800" dirty="0"/>
              <a:t>1- Dr </a:t>
            </a:r>
            <a:r>
              <a:rPr lang="en-US" sz="2800" dirty="0" err="1"/>
              <a:t>Mahoob</a:t>
            </a:r>
            <a:r>
              <a:rPr lang="en-US" sz="2800" dirty="0"/>
              <a:t> gives lectures on Mondays.  </a:t>
            </a:r>
            <a:r>
              <a:rPr lang="en-US" sz="2800" b="1" dirty="0">
                <a:solidFill>
                  <a:srgbClr val="FF0000"/>
                </a:solidFill>
              </a:rPr>
              <a:t>T</a:t>
            </a:r>
          </a:p>
          <a:p>
            <a:pPr marL="0" indent="0">
              <a:lnSpc>
                <a:spcPct val="150000"/>
              </a:lnSpc>
              <a:buNone/>
            </a:pPr>
            <a:r>
              <a:rPr lang="en-US" sz="2800" dirty="0"/>
              <a:t>2- He works in the library in the afternoons.</a:t>
            </a:r>
          </a:p>
          <a:p>
            <a:pPr marL="0" indent="0">
              <a:lnSpc>
                <a:spcPct val="150000"/>
              </a:lnSpc>
              <a:buNone/>
            </a:pPr>
            <a:r>
              <a:rPr lang="en-US" sz="2800" dirty="0"/>
              <a:t>3- On Friday mornings, he does research.</a:t>
            </a:r>
          </a:p>
          <a:p>
            <a:pPr marL="0" indent="0">
              <a:lnSpc>
                <a:spcPct val="150000"/>
              </a:lnSpc>
              <a:buNone/>
            </a:pPr>
            <a:r>
              <a:rPr lang="en-US" sz="2800" dirty="0"/>
              <a:t>4- At the weekend, he goes to football matches</a:t>
            </a:r>
            <a:endParaRPr lang="en-GB" sz="2800" dirty="0"/>
          </a:p>
        </p:txBody>
      </p:sp>
    </p:spTree>
    <p:extLst>
      <p:ext uri="{BB962C8B-B14F-4D97-AF65-F5344CB8AC3E}">
        <p14:creationId xmlns:p14="http://schemas.microsoft.com/office/powerpoint/2010/main" val="4064004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534AB-EE50-E713-BED5-24FCD44CF820}"/>
              </a:ext>
            </a:extLst>
          </p:cNvPr>
          <p:cNvSpPr>
            <a:spLocks noGrp="1"/>
          </p:cNvSpPr>
          <p:nvPr>
            <p:ph type="title"/>
          </p:nvPr>
        </p:nvSpPr>
        <p:spPr/>
        <p:txBody>
          <a:bodyPr/>
          <a:lstStyle/>
          <a:p>
            <a:r>
              <a:rPr lang="en-US" b="1" dirty="0"/>
              <a:t>READING SKILLS</a:t>
            </a:r>
            <a:endParaRPr lang="en-GB" dirty="0"/>
          </a:p>
        </p:txBody>
      </p:sp>
      <p:sp>
        <p:nvSpPr>
          <p:cNvPr id="3" name="Content Placeholder 2">
            <a:extLst>
              <a:ext uri="{FF2B5EF4-FFF2-40B4-BE49-F238E27FC236}">
                <a16:creationId xmlns:a16="http://schemas.microsoft.com/office/drawing/2014/main" id="{2D0C43B5-5CC1-8997-4FCD-B57CE1E5B2E5}"/>
              </a:ext>
            </a:extLst>
          </p:cNvPr>
          <p:cNvSpPr>
            <a:spLocks noGrp="1"/>
          </p:cNvSpPr>
          <p:nvPr>
            <p:ph idx="1"/>
          </p:nvPr>
        </p:nvSpPr>
        <p:spPr>
          <a:solidFill>
            <a:schemeClr val="bg1"/>
          </a:solidFill>
        </p:spPr>
        <p:txBody>
          <a:bodyPr>
            <a:noAutofit/>
          </a:bodyPr>
          <a:lstStyle/>
          <a:p>
            <a:pPr marL="0" indent="0">
              <a:lnSpc>
                <a:spcPct val="150000"/>
              </a:lnSpc>
              <a:buNone/>
            </a:pPr>
            <a:r>
              <a:rPr lang="en-US" sz="2800" b="1" dirty="0"/>
              <a:t>True or false</a:t>
            </a:r>
          </a:p>
          <a:p>
            <a:pPr marL="0" indent="0">
              <a:lnSpc>
                <a:spcPct val="150000"/>
              </a:lnSpc>
              <a:buNone/>
            </a:pPr>
            <a:r>
              <a:rPr lang="en-US" sz="2800" dirty="0"/>
              <a:t>1- Dr </a:t>
            </a:r>
            <a:r>
              <a:rPr lang="en-US" sz="2800" dirty="0" err="1"/>
              <a:t>Mahoob</a:t>
            </a:r>
            <a:r>
              <a:rPr lang="en-US" sz="2800" dirty="0"/>
              <a:t> gives lectures on Mondays.  </a:t>
            </a:r>
            <a:r>
              <a:rPr lang="en-US" sz="2800" b="1" dirty="0">
                <a:solidFill>
                  <a:srgbClr val="FF0000"/>
                </a:solidFill>
              </a:rPr>
              <a:t>T</a:t>
            </a:r>
          </a:p>
          <a:p>
            <a:pPr marL="0" indent="0">
              <a:lnSpc>
                <a:spcPct val="150000"/>
              </a:lnSpc>
              <a:buNone/>
            </a:pPr>
            <a:r>
              <a:rPr lang="en-US" sz="2800" dirty="0"/>
              <a:t>2- He works in the library in the afternoons.</a:t>
            </a:r>
            <a:r>
              <a:rPr lang="en-US" sz="2800" b="1" dirty="0">
                <a:solidFill>
                  <a:srgbClr val="FF0000"/>
                </a:solidFill>
              </a:rPr>
              <a:t> F</a:t>
            </a:r>
          </a:p>
          <a:p>
            <a:pPr marL="0" indent="0">
              <a:lnSpc>
                <a:spcPct val="150000"/>
              </a:lnSpc>
              <a:buNone/>
            </a:pPr>
            <a:r>
              <a:rPr lang="en-US" sz="2800" dirty="0"/>
              <a:t>3- On Friday mornings, he does research.</a:t>
            </a:r>
          </a:p>
          <a:p>
            <a:pPr marL="0" indent="0">
              <a:lnSpc>
                <a:spcPct val="150000"/>
              </a:lnSpc>
              <a:buNone/>
            </a:pPr>
            <a:r>
              <a:rPr lang="en-US" sz="2800" dirty="0"/>
              <a:t>4- At the weekend, he goes to football matches</a:t>
            </a:r>
            <a:endParaRPr lang="en-GB" sz="2800" dirty="0"/>
          </a:p>
        </p:txBody>
      </p:sp>
    </p:spTree>
    <p:extLst>
      <p:ext uri="{BB962C8B-B14F-4D97-AF65-F5344CB8AC3E}">
        <p14:creationId xmlns:p14="http://schemas.microsoft.com/office/powerpoint/2010/main" val="40812105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534AB-EE50-E713-BED5-24FCD44CF820}"/>
              </a:ext>
            </a:extLst>
          </p:cNvPr>
          <p:cNvSpPr>
            <a:spLocks noGrp="1"/>
          </p:cNvSpPr>
          <p:nvPr>
            <p:ph type="title"/>
          </p:nvPr>
        </p:nvSpPr>
        <p:spPr/>
        <p:txBody>
          <a:bodyPr/>
          <a:lstStyle/>
          <a:p>
            <a:r>
              <a:rPr lang="en-US" b="1" dirty="0"/>
              <a:t>READING SKILLS</a:t>
            </a:r>
            <a:endParaRPr lang="en-GB" dirty="0"/>
          </a:p>
        </p:txBody>
      </p:sp>
      <p:sp>
        <p:nvSpPr>
          <p:cNvPr id="3" name="Content Placeholder 2">
            <a:extLst>
              <a:ext uri="{FF2B5EF4-FFF2-40B4-BE49-F238E27FC236}">
                <a16:creationId xmlns:a16="http://schemas.microsoft.com/office/drawing/2014/main" id="{2D0C43B5-5CC1-8997-4FCD-B57CE1E5B2E5}"/>
              </a:ext>
            </a:extLst>
          </p:cNvPr>
          <p:cNvSpPr>
            <a:spLocks noGrp="1"/>
          </p:cNvSpPr>
          <p:nvPr>
            <p:ph idx="1"/>
          </p:nvPr>
        </p:nvSpPr>
        <p:spPr>
          <a:solidFill>
            <a:schemeClr val="bg1"/>
          </a:solidFill>
        </p:spPr>
        <p:txBody>
          <a:bodyPr>
            <a:noAutofit/>
          </a:bodyPr>
          <a:lstStyle/>
          <a:p>
            <a:pPr marL="0" indent="0">
              <a:lnSpc>
                <a:spcPct val="150000"/>
              </a:lnSpc>
              <a:buNone/>
            </a:pPr>
            <a:r>
              <a:rPr lang="en-US" sz="2800" b="1" dirty="0"/>
              <a:t>True or false</a:t>
            </a:r>
          </a:p>
          <a:p>
            <a:pPr marL="0" indent="0">
              <a:lnSpc>
                <a:spcPct val="150000"/>
              </a:lnSpc>
              <a:buNone/>
            </a:pPr>
            <a:r>
              <a:rPr lang="en-US" sz="2800" dirty="0"/>
              <a:t>1- Dr </a:t>
            </a:r>
            <a:r>
              <a:rPr lang="en-US" sz="2800" dirty="0" err="1"/>
              <a:t>Mahoob</a:t>
            </a:r>
            <a:r>
              <a:rPr lang="en-US" sz="2800" dirty="0"/>
              <a:t> gives lectures on Mondays.  </a:t>
            </a:r>
            <a:r>
              <a:rPr lang="en-US" sz="2800" b="1" dirty="0">
                <a:solidFill>
                  <a:srgbClr val="FF0000"/>
                </a:solidFill>
              </a:rPr>
              <a:t>T</a:t>
            </a:r>
          </a:p>
          <a:p>
            <a:pPr marL="0" indent="0">
              <a:lnSpc>
                <a:spcPct val="150000"/>
              </a:lnSpc>
              <a:buNone/>
            </a:pPr>
            <a:r>
              <a:rPr lang="en-US" sz="2800" dirty="0"/>
              <a:t>2- He works in the library in the afternoons.</a:t>
            </a:r>
            <a:r>
              <a:rPr lang="en-US" sz="2800" b="1" dirty="0">
                <a:solidFill>
                  <a:srgbClr val="FF0000"/>
                </a:solidFill>
              </a:rPr>
              <a:t> F</a:t>
            </a:r>
          </a:p>
          <a:p>
            <a:pPr marL="0" indent="0">
              <a:lnSpc>
                <a:spcPct val="150000"/>
              </a:lnSpc>
              <a:buNone/>
            </a:pPr>
            <a:r>
              <a:rPr lang="en-US" sz="2800" dirty="0"/>
              <a:t>3- On Friday mornings, he does research. </a:t>
            </a:r>
            <a:r>
              <a:rPr lang="en-US" sz="2800" b="1" dirty="0">
                <a:solidFill>
                  <a:srgbClr val="FF0000"/>
                </a:solidFill>
              </a:rPr>
              <a:t>F</a:t>
            </a:r>
          </a:p>
          <a:p>
            <a:pPr marL="0" indent="0">
              <a:lnSpc>
                <a:spcPct val="150000"/>
              </a:lnSpc>
              <a:buNone/>
            </a:pPr>
            <a:r>
              <a:rPr lang="en-US" sz="2800" dirty="0"/>
              <a:t>4- At the weekend, he goes to football matches.</a:t>
            </a:r>
            <a:endParaRPr lang="en-GB" sz="2800" dirty="0"/>
          </a:p>
        </p:txBody>
      </p:sp>
    </p:spTree>
    <p:extLst>
      <p:ext uri="{BB962C8B-B14F-4D97-AF65-F5344CB8AC3E}">
        <p14:creationId xmlns:p14="http://schemas.microsoft.com/office/powerpoint/2010/main" val="191561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534AB-EE50-E713-BED5-24FCD44CF820}"/>
              </a:ext>
            </a:extLst>
          </p:cNvPr>
          <p:cNvSpPr>
            <a:spLocks noGrp="1"/>
          </p:cNvSpPr>
          <p:nvPr>
            <p:ph type="title"/>
          </p:nvPr>
        </p:nvSpPr>
        <p:spPr/>
        <p:txBody>
          <a:bodyPr/>
          <a:lstStyle/>
          <a:p>
            <a:r>
              <a:rPr lang="en-US" b="1" dirty="0"/>
              <a:t>READING SKILLS</a:t>
            </a:r>
            <a:endParaRPr lang="en-GB" dirty="0"/>
          </a:p>
        </p:txBody>
      </p:sp>
      <p:sp>
        <p:nvSpPr>
          <p:cNvPr id="3" name="Content Placeholder 2">
            <a:extLst>
              <a:ext uri="{FF2B5EF4-FFF2-40B4-BE49-F238E27FC236}">
                <a16:creationId xmlns:a16="http://schemas.microsoft.com/office/drawing/2014/main" id="{2D0C43B5-5CC1-8997-4FCD-B57CE1E5B2E5}"/>
              </a:ext>
            </a:extLst>
          </p:cNvPr>
          <p:cNvSpPr>
            <a:spLocks noGrp="1"/>
          </p:cNvSpPr>
          <p:nvPr>
            <p:ph idx="1"/>
          </p:nvPr>
        </p:nvSpPr>
        <p:spPr>
          <a:solidFill>
            <a:schemeClr val="bg1"/>
          </a:solidFill>
        </p:spPr>
        <p:txBody>
          <a:bodyPr>
            <a:noAutofit/>
          </a:bodyPr>
          <a:lstStyle/>
          <a:p>
            <a:pPr marL="0" indent="0">
              <a:lnSpc>
                <a:spcPct val="150000"/>
              </a:lnSpc>
              <a:buNone/>
            </a:pPr>
            <a:r>
              <a:rPr lang="en-US" sz="2800" b="1" dirty="0"/>
              <a:t>True or false</a:t>
            </a:r>
          </a:p>
          <a:p>
            <a:pPr marL="0" indent="0">
              <a:lnSpc>
                <a:spcPct val="150000"/>
              </a:lnSpc>
              <a:buNone/>
            </a:pPr>
            <a:r>
              <a:rPr lang="en-US" sz="2800" dirty="0"/>
              <a:t>1- Dr </a:t>
            </a:r>
            <a:r>
              <a:rPr lang="en-US" sz="2800" dirty="0" err="1"/>
              <a:t>Mahoob</a:t>
            </a:r>
            <a:r>
              <a:rPr lang="en-US" sz="2800" dirty="0"/>
              <a:t> gives lectures on Mondays.  </a:t>
            </a:r>
            <a:r>
              <a:rPr lang="en-US" sz="2800" b="1" dirty="0">
                <a:solidFill>
                  <a:srgbClr val="FF0000"/>
                </a:solidFill>
              </a:rPr>
              <a:t>T</a:t>
            </a:r>
          </a:p>
          <a:p>
            <a:pPr marL="0" indent="0">
              <a:lnSpc>
                <a:spcPct val="150000"/>
              </a:lnSpc>
              <a:buNone/>
            </a:pPr>
            <a:r>
              <a:rPr lang="en-US" sz="2800" dirty="0"/>
              <a:t>2- He works in the library in the afternoons.</a:t>
            </a:r>
            <a:r>
              <a:rPr lang="en-US" sz="2800" b="1" dirty="0">
                <a:solidFill>
                  <a:srgbClr val="FF0000"/>
                </a:solidFill>
              </a:rPr>
              <a:t> F</a:t>
            </a:r>
          </a:p>
          <a:p>
            <a:pPr marL="0" indent="0">
              <a:lnSpc>
                <a:spcPct val="150000"/>
              </a:lnSpc>
              <a:buNone/>
            </a:pPr>
            <a:r>
              <a:rPr lang="en-US" sz="2800" dirty="0"/>
              <a:t>3- On Friday mornings, he does research. </a:t>
            </a:r>
            <a:r>
              <a:rPr lang="en-US" sz="2800" b="1" dirty="0">
                <a:solidFill>
                  <a:srgbClr val="FF0000"/>
                </a:solidFill>
              </a:rPr>
              <a:t>F</a:t>
            </a:r>
          </a:p>
          <a:p>
            <a:pPr marL="0" indent="0">
              <a:lnSpc>
                <a:spcPct val="150000"/>
              </a:lnSpc>
              <a:buNone/>
            </a:pPr>
            <a:r>
              <a:rPr lang="en-US" sz="2800" dirty="0"/>
              <a:t>4- At the weekend, he goes to football matches. </a:t>
            </a:r>
            <a:r>
              <a:rPr lang="en-US" sz="2800" b="1" dirty="0">
                <a:solidFill>
                  <a:srgbClr val="FF0000"/>
                </a:solidFill>
              </a:rPr>
              <a:t>T</a:t>
            </a:r>
            <a:endParaRPr lang="en-GB" sz="2800" b="1" dirty="0">
              <a:solidFill>
                <a:srgbClr val="FF0000"/>
              </a:solidFill>
            </a:endParaRPr>
          </a:p>
        </p:txBody>
      </p:sp>
    </p:spTree>
    <p:extLst>
      <p:ext uri="{BB962C8B-B14F-4D97-AF65-F5344CB8AC3E}">
        <p14:creationId xmlns:p14="http://schemas.microsoft.com/office/powerpoint/2010/main" val="32916800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marL="0" indent="0">
              <a:buNone/>
            </a:pPr>
            <a:r>
              <a:rPr lang="en-US" b="1" dirty="0"/>
              <a:t>When to use coma before conjugations (but, or, and)?</a:t>
            </a:r>
          </a:p>
        </p:txBody>
      </p:sp>
      <p:sp>
        <p:nvSpPr>
          <p:cNvPr id="14" name="Content Placeholder 13"/>
          <p:cNvSpPr>
            <a:spLocks noGrp="1"/>
          </p:cNvSpPr>
          <p:nvPr>
            <p:ph idx="1"/>
          </p:nvPr>
        </p:nvSpPr>
        <p:spPr/>
        <p:txBody>
          <a:bodyPr>
            <a:normAutofit fontScale="77500" lnSpcReduction="20000"/>
          </a:bodyPr>
          <a:lstStyle/>
          <a:p>
            <a:pPr marL="0" indent="0">
              <a:buNone/>
            </a:pPr>
            <a:r>
              <a:rPr lang="en-US" dirty="0"/>
              <a:t>Comma is used </a:t>
            </a:r>
            <a:r>
              <a:rPr lang="en-US" dirty="0" err="1"/>
              <a:t>befor</a:t>
            </a:r>
            <a:r>
              <a:rPr lang="en-US" dirty="0"/>
              <a:t> </a:t>
            </a:r>
            <a:r>
              <a:rPr lang="en-US" dirty="0" err="1"/>
              <a:t>econjugation</a:t>
            </a:r>
            <a:r>
              <a:rPr lang="en-US" dirty="0"/>
              <a:t> when the conjugation is followed by a </a:t>
            </a:r>
            <a:r>
              <a:rPr lang="en-US" b="1" dirty="0"/>
              <a:t>clause, </a:t>
            </a:r>
            <a:r>
              <a:rPr lang="en-US" dirty="0"/>
              <a:t>like : </a:t>
            </a:r>
            <a:r>
              <a:rPr lang="en-US" b="1" dirty="0"/>
              <a:t>I like math, but my sister prefers English.</a:t>
            </a:r>
          </a:p>
          <a:p>
            <a:pPr marL="0" indent="0">
              <a:buNone/>
            </a:pPr>
            <a:r>
              <a:rPr lang="en-US" dirty="0"/>
              <a:t>The comma is not used before conjugations followed by a </a:t>
            </a:r>
            <a:r>
              <a:rPr lang="en-US" b="1" dirty="0"/>
              <a:t>word or a phrase</a:t>
            </a:r>
            <a:r>
              <a:rPr lang="en-US" dirty="0"/>
              <a:t>, like: </a:t>
            </a:r>
            <a:r>
              <a:rPr lang="en-US" b="1" dirty="0"/>
              <a:t>I like math but not chemistry</a:t>
            </a:r>
            <a:r>
              <a:rPr lang="en-US" dirty="0"/>
              <a:t>.</a:t>
            </a:r>
          </a:p>
          <a:p>
            <a:pPr marL="0" indent="0">
              <a:buNone/>
            </a:pPr>
            <a:endParaRPr lang="en-US" b="1" dirty="0"/>
          </a:p>
          <a:p>
            <a:pPr marL="0" indent="0">
              <a:buNone/>
            </a:pPr>
            <a:r>
              <a:rPr lang="en-US" dirty="0"/>
              <a:t>Note:</a:t>
            </a:r>
          </a:p>
          <a:p>
            <a:pPr>
              <a:buFont typeface="Arial" panose="020B0604020202020204" pitchFamily="34" charset="0"/>
              <a:buChar char="•"/>
            </a:pPr>
            <a:r>
              <a:rPr lang="en-US" b="0" i="0" dirty="0">
                <a:solidFill>
                  <a:srgbClr val="333333"/>
                </a:solidFill>
                <a:effectLst/>
                <a:latin typeface="robotoregular"/>
              </a:rPr>
              <a:t>A clause is a group of words that contains a subject and a verb.</a:t>
            </a:r>
          </a:p>
          <a:p>
            <a:pPr>
              <a:buFont typeface="Arial" panose="020B0604020202020204" pitchFamily="34" charset="0"/>
              <a:buChar char="•"/>
            </a:pPr>
            <a:r>
              <a:rPr lang="en-US" b="0" i="0" dirty="0">
                <a:solidFill>
                  <a:srgbClr val="333333"/>
                </a:solidFill>
                <a:effectLst/>
                <a:latin typeface="robotoregular"/>
              </a:rPr>
              <a:t>A phrase is a group of words, but it doesn't contain a subject and a verb.</a:t>
            </a:r>
          </a:p>
          <a:p>
            <a:r>
              <a:rPr lang="en-US" b="0" i="0" dirty="0">
                <a:solidFill>
                  <a:srgbClr val="333333"/>
                </a:solidFill>
                <a:effectLst/>
                <a:latin typeface="robotoregular"/>
              </a:rPr>
              <a:t>A sentence can exist as a single clause, but a single phrase can't make up a sentence. Phrases add meaning to sentences but they can't create a sentence on their own.</a:t>
            </a:r>
          </a:p>
          <a:p>
            <a:r>
              <a:rPr lang="en-US" b="0" i="0" dirty="0">
                <a:solidFill>
                  <a:srgbClr val="333333"/>
                </a:solidFill>
                <a:effectLst/>
                <a:latin typeface="robotoregular"/>
              </a:rPr>
              <a:t>Clauses, on the other hand, are necessary. Removing a clause from a sentence may affect the understanding.</a:t>
            </a:r>
          </a:p>
          <a:p>
            <a:pPr algn="r">
              <a:buFont typeface="Arial" panose="020B0604020202020204" pitchFamily="34" charset="0"/>
              <a:buChar char="•"/>
            </a:pPr>
            <a:endParaRPr lang="en-US" b="0" i="0" dirty="0">
              <a:solidFill>
                <a:srgbClr val="333333"/>
              </a:solidFill>
              <a:effectLst/>
              <a:latin typeface="robotoregular"/>
            </a:endParaRPr>
          </a:p>
          <a:p>
            <a:pPr marL="0" indent="0">
              <a:buNone/>
            </a:pPr>
            <a:endParaRPr lang="en-US" dirty="0"/>
          </a:p>
        </p:txBody>
      </p:sp>
    </p:spTree>
    <p:extLst>
      <p:ext uri="{BB962C8B-B14F-4D97-AF65-F5344CB8AC3E}">
        <p14:creationId xmlns:p14="http://schemas.microsoft.com/office/powerpoint/2010/main" val="13555471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250A-B226-5F0A-A2F9-F85B6E6D3DC6}"/>
              </a:ext>
            </a:extLst>
          </p:cNvPr>
          <p:cNvSpPr>
            <a:spLocks noGrp="1"/>
          </p:cNvSpPr>
          <p:nvPr>
            <p:ph type="title"/>
          </p:nvPr>
        </p:nvSpPr>
        <p:spPr/>
        <p:txBody>
          <a:bodyPr>
            <a:normAutofit/>
          </a:bodyPr>
          <a:lstStyle/>
          <a:p>
            <a:r>
              <a:rPr lang="en-US" b="1" dirty="0"/>
              <a:t>KEY LANGUAGE</a:t>
            </a:r>
            <a:br>
              <a:rPr lang="en-US" dirty="0"/>
            </a:br>
            <a:endParaRPr lang="en-GB" dirty="0"/>
          </a:p>
        </p:txBody>
      </p:sp>
      <p:pic>
        <p:nvPicPr>
          <p:cNvPr id="5" name="Content Placeholder 4">
            <a:extLst>
              <a:ext uri="{FF2B5EF4-FFF2-40B4-BE49-F238E27FC236}">
                <a16:creationId xmlns:a16="http://schemas.microsoft.com/office/drawing/2014/main" id="{688F15D5-1C41-6D4D-D8E6-C802A3046EAE}"/>
              </a:ext>
            </a:extLst>
          </p:cNvPr>
          <p:cNvPicPr>
            <a:picLocks noGrp="1" noChangeAspect="1"/>
          </p:cNvPicPr>
          <p:nvPr>
            <p:ph idx="1"/>
          </p:nvPr>
        </p:nvPicPr>
        <p:blipFill>
          <a:blip r:embed="rId2"/>
          <a:stretch>
            <a:fillRect/>
          </a:stretch>
        </p:blipFill>
        <p:spPr>
          <a:xfrm>
            <a:off x="2349996" y="2294973"/>
            <a:ext cx="7838095" cy="1676190"/>
          </a:xfrm>
        </p:spPr>
      </p:pic>
      <p:sp>
        <p:nvSpPr>
          <p:cNvPr id="6" name="TextBox 5">
            <a:extLst>
              <a:ext uri="{FF2B5EF4-FFF2-40B4-BE49-F238E27FC236}">
                <a16:creationId xmlns:a16="http://schemas.microsoft.com/office/drawing/2014/main" id="{379383D7-90F4-246E-3001-A0B2BB0BD2E1}"/>
              </a:ext>
            </a:extLst>
          </p:cNvPr>
          <p:cNvSpPr txBox="1"/>
          <p:nvPr/>
        </p:nvSpPr>
        <p:spPr>
          <a:xfrm>
            <a:off x="1701924" y="1473200"/>
            <a:ext cx="3600400" cy="461665"/>
          </a:xfrm>
          <a:prstGeom prst="rect">
            <a:avLst/>
          </a:prstGeom>
          <a:solidFill>
            <a:schemeClr val="bg1"/>
          </a:solidFill>
        </p:spPr>
        <p:txBody>
          <a:bodyPr wrap="square" rtlCol="0">
            <a:spAutoFit/>
          </a:bodyPr>
          <a:lstStyle/>
          <a:p>
            <a:r>
              <a:rPr lang="en-GB" dirty="0"/>
              <a:t>TIME EXPRESSION</a:t>
            </a:r>
          </a:p>
        </p:txBody>
      </p:sp>
    </p:spTree>
    <p:extLst>
      <p:ext uri="{BB962C8B-B14F-4D97-AF65-F5344CB8AC3E}">
        <p14:creationId xmlns:p14="http://schemas.microsoft.com/office/powerpoint/2010/main" val="131012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250A-B226-5F0A-A2F9-F85B6E6D3DC6}"/>
              </a:ext>
            </a:extLst>
          </p:cNvPr>
          <p:cNvSpPr>
            <a:spLocks noGrp="1"/>
          </p:cNvSpPr>
          <p:nvPr>
            <p:ph type="title"/>
          </p:nvPr>
        </p:nvSpPr>
        <p:spPr/>
        <p:txBody>
          <a:bodyPr>
            <a:normAutofit/>
          </a:bodyPr>
          <a:lstStyle/>
          <a:p>
            <a:r>
              <a:rPr lang="en-US" b="1" dirty="0"/>
              <a:t>KEY LANGUAGE</a:t>
            </a:r>
            <a:br>
              <a:rPr lang="en-US" dirty="0"/>
            </a:br>
            <a:endParaRPr lang="en-GB" dirty="0"/>
          </a:p>
        </p:txBody>
      </p:sp>
      <p:sp>
        <p:nvSpPr>
          <p:cNvPr id="6" name="TextBox 5">
            <a:extLst>
              <a:ext uri="{FF2B5EF4-FFF2-40B4-BE49-F238E27FC236}">
                <a16:creationId xmlns:a16="http://schemas.microsoft.com/office/drawing/2014/main" id="{379383D7-90F4-246E-3001-A0B2BB0BD2E1}"/>
              </a:ext>
            </a:extLst>
          </p:cNvPr>
          <p:cNvSpPr txBox="1"/>
          <p:nvPr/>
        </p:nvSpPr>
        <p:spPr>
          <a:xfrm>
            <a:off x="1701924" y="1473200"/>
            <a:ext cx="3600400" cy="461665"/>
          </a:xfrm>
          <a:prstGeom prst="rect">
            <a:avLst/>
          </a:prstGeom>
          <a:solidFill>
            <a:schemeClr val="bg1"/>
          </a:solidFill>
        </p:spPr>
        <p:txBody>
          <a:bodyPr wrap="square" rtlCol="0">
            <a:spAutoFit/>
          </a:bodyPr>
          <a:lstStyle/>
          <a:p>
            <a:r>
              <a:rPr lang="en-GB" dirty="0"/>
              <a:t>TIME EXPRESSION</a:t>
            </a:r>
          </a:p>
        </p:txBody>
      </p:sp>
      <p:sp>
        <p:nvSpPr>
          <p:cNvPr id="4" name="Content Placeholder 3">
            <a:extLst>
              <a:ext uri="{FF2B5EF4-FFF2-40B4-BE49-F238E27FC236}">
                <a16:creationId xmlns:a16="http://schemas.microsoft.com/office/drawing/2014/main" id="{C5E67AB4-13DE-AD8B-E0DC-BA9DBFD49FFB}"/>
              </a:ext>
            </a:extLst>
          </p:cNvPr>
          <p:cNvSpPr>
            <a:spLocks noGrp="1"/>
          </p:cNvSpPr>
          <p:nvPr>
            <p:ph idx="1"/>
          </p:nvPr>
        </p:nvSpPr>
        <p:spPr/>
        <p:txBody>
          <a:bodyPr/>
          <a:lstStyle/>
          <a:p>
            <a:endParaRPr lang="en-GB" dirty="0"/>
          </a:p>
        </p:txBody>
      </p:sp>
      <p:sp>
        <p:nvSpPr>
          <p:cNvPr id="7" name="TextBox 6">
            <a:extLst>
              <a:ext uri="{FF2B5EF4-FFF2-40B4-BE49-F238E27FC236}">
                <a16:creationId xmlns:a16="http://schemas.microsoft.com/office/drawing/2014/main" id="{7834CAEE-E4DC-CA4D-163B-C795E0CD9202}"/>
              </a:ext>
            </a:extLst>
          </p:cNvPr>
          <p:cNvSpPr txBox="1"/>
          <p:nvPr/>
        </p:nvSpPr>
        <p:spPr>
          <a:xfrm>
            <a:off x="914162" y="1934865"/>
            <a:ext cx="10940889" cy="4524315"/>
          </a:xfrm>
          <a:prstGeom prst="rect">
            <a:avLst/>
          </a:prstGeom>
          <a:solidFill>
            <a:schemeClr val="bg1"/>
          </a:solidFill>
        </p:spPr>
        <p:txBody>
          <a:bodyPr wrap="square" rtlCol="0">
            <a:spAutoFit/>
          </a:bodyPr>
          <a:lstStyle/>
          <a:p>
            <a:r>
              <a:rPr lang="en-US" sz="3200" u="sng" dirty="0">
                <a:solidFill>
                  <a:srgbClr val="FF0000"/>
                </a:solidFill>
                <a:effectLst/>
                <a:latin typeface="Lucida Sans Unicode" panose="020B0602030504020204" pitchFamily="34" charset="0"/>
              </a:rPr>
              <a:t>RULES </a:t>
            </a:r>
            <a:r>
              <a:rPr lang="en-US" sz="2800" u="sng" dirty="0">
                <a:solidFill>
                  <a:srgbClr val="FF0000"/>
                </a:solidFill>
                <a:effectLst/>
                <a:latin typeface="Lucida Sans Unicode" panose="020B0602030504020204" pitchFamily="34" charset="0"/>
              </a:rPr>
              <a:t>Prepositions of time </a:t>
            </a:r>
            <a:endParaRPr lang="en-US" sz="2000" u="sng" dirty="0">
              <a:solidFill>
                <a:srgbClr val="FF0000"/>
              </a:solidFill>
            </a:endParaRPr>
          </a:p>
          <a:p>
            <a:r>
              <a:rPr lang="en-US" sz="2800" dirty="0">
                <a:solidFill>
                  <a:srgbClr val="000000"/>
                </a:solidFill>
                <a:effectLst/>
                <a:latin typeface="+mj-lt"/>
              </a:rPr>
              <a:t>We use different prepositions of time </a:t>
            </a:r>
            <a:r>
              <a:rPr lang="en-US" sz="2800" i="1" dirty="0">
                <a:solidFill>
                  <a:srgbClr val="FF0000"/>
                </a:solidFill>
                <a:effectLst/>
                <a:latin typeface="+mj-lt"/>
              </a:rPr>
              <a:t>in, at on </a:t>
            </a:r>
            <a:r>
              <a:rPr lang="en-US" sz="2800" dirty="0">
                <a:solidFill>
                  <a:srgbClr val="000000"/>
                </a:solidFill>
                <a:effectLst/>
                <a:latin typeface="+mj-lt"/>
              </a:rPr>
              <a:t>with different time expressions. </a:t>
            </a:r>
            <a:endParaRPr lang="en-US" sz="2800" dirty="0">
              <a:latin typeface="+mj-lt"/>
            </a:endParaRPr>
          </a:p>
          <a:p>
            <a:r>
              <a:rPr lang="en-US" sz="2800" b="1" dirty="0">
                <a:solidFill>
                  <a:schemeClr val="tx2"/>
                </a:solidFill>
                <a:effectLst/>
                <a:latin typeface="+mj-lt"/>
              </a:rPr>
              <a:t>In a part of the day: </a:t>
            </a:r>
            <a:endParaRPr lang="en-US" sz="2800" b="1" dirty="0">
              <a:solidFill>
                <a:schemeClr val="tx2"/>
              </a:solidFill>
              <a:latin typeface="+mj-lt"/>
            </a:endParaRPr>
          </a:p>
          <a:p>
            <a:r>
              <a:rPr lang="en-US" sz="2800" i="1" dirty="0">
                <a:solidFill>
                  <a:srgbClr val="FF0000"/>
                </a:solidFill>
                <a:effectLst/>
                <a:latin typeface="+mj-lt"/>
              </a:rPr>
              <a:t>He watches television in the evenings. </a:t>
            </a:r>
            <a:endParaRPr lang="en-US" sz="2800" dirty="0">
              <a:solidFill>
                <a:srgbClr val="FF0000"/>
              </a:solidFill>
              <a:latin typeface="+mj-lt"/>
            </a:endParaRPr>
          </a:p>
          <a:p>
            <a:r>
              <a:rPr lang="en-US" sz="2800" b="1" dirty="0">
                <a:solidFill>
                  <a:schemeClr val="tx2"/>
                </a:solidFill>
                <a:effectLst/>
                <a:latin typeface="+mj-lt"/>
              </a:rPr>
              <a:t>At a time / the weekend</a:t>
            </a:r>
            <a:r>
              <a:rPr lang="en-US" sz="2800" dirty="0">
                <a:solidFill>
                  <a:schemeClr val="tx2"/>
                </a:solidFill>
                <a:effectLst/>
                <a:latin typeface="+mj-lt"/>
              </a:rPr>
              <a:t>: </a:t>
            </a:r>
            <a:endParaRPr lang="en-US" sz="2800" dirty="0">
              <a:solidFill>
                <a:schemeClr val="tx2"/>
              </a:solidFill>
              <a:latin typeface="+mj-lt"/>
            </a:endParaRPr>
          </a:p>
          <a:p>
            <a:r>
              <a:rPr lang="en-US" sz="2800" i="1" dirty="0">
                <a:solidFill>
                  <a:srgbClr val="FF0000"/>
                </a:solidFill>
                <a:effectLst/>
                <a:latin typeface="+mj-lt"/>
              </a:rPr>
              <a:t>At the weekend, he gets up at 8.30. </a:t>
            </a:r>
            <a:endParaRPr lang="en-US" sz="2800" dirty="0">
              <a:solidFill>
                <a:srgbClr val="FF0000"/>
              </a:solidFill>
              <a:latin typeface="+mj-lt"/>
            </a:endParaRPr>
          </a:p>
          <a:p>
            <a:r>
              <a:rPr lang="en-US" sz="2800" b="1" dirty="0">
                <a:solidFill>
                  <a:schemeClr val="tx2"/>
                </a:solidFill>
                <a:effectLst/>
                <a:latin typeface="+mj-lt"/>
              </a:rPr>
              <a:t>On a day, and a part of the day: </a:t>
            </a:r>
            <a:endParaRPr lang="en-US" sz="2800" b="1" dirty="0">
              <a:solidFill>
                <a:schemeClr val="tx2"/>
              </a:solidFill>
              <a:latin typeface="+mj-lt"/>
            </a:endParaRPr>
          </a:p>
          <a:p>
            <a:r>
              <a:rPr lang="en-US" sz="2800" i="1" dirty="0">
                <a:solidFill>
                  <a:srgbClr val="FF0000"/>
                </a:solidFill>
                <a:effectLst/>
                <a:latin typeface="+mj-lt"/>
              </a:rPr>
              <a:t>On Mondays, he teaches. </a:t>
            </a:r>
            <a:endParaRPr lang="en-US" sz="2800" dirty="0">
              <a:solidFill>
                <a:srgbClr val="FF0000"/>
              </a:solidFill>
              <a:latin typeface="+mj-lt"/>
            </a:endParaRPr>
          </a:p>
          <a:p>
            <a:r>
              <a:rPr lang="en-US" sz="2800" i="1" dirty="0">
                <a:solidFill>
                  <a:srgbClr val="FF0000"/>
                </a:solidFill>
                <a:effectLst/>
                <a:latin typeface="+mj-lt"/>
              </a:rPr>
              <a:t>On Monday mornings, he gives a lecture</a:t>
            </a:r>
            <a:r>
              <a:rPr lang="en-US" sz="3200" i="1" dirty="0">
                <a:solidFill>
                  <a:srgbClr val="FF0000"/>
                </a:solidFill>
                <a:effectLst/>
                <a:latin typeface="TrebuchetMS-Italic"/>
              </a:rPr>
              <a:t>. </a:t>
            </a:r>
            <a:endParaRPr lang="en-GB" sz="2000" dirty="0">
              <a:solidFill>
                <a:srgbClr val="FF0000"/>
              </a:solidFill>
            </a:endParaRPr>
          </a:p>
        </p:txBody>
      </p:sp>
    </p:spTree>
    <p:extLst>
      <p:ext uri="{BB962C8B-B14F-4D97-AF65-F5344CB8AC3E}">
        <p14:creationId xmlns:p14="http://schemas.microsoft.com/office/powerpoint/2010/main" val="3137494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250A-B226-5F0A-A2F9-F85B6E6D3DC6}"/>
              </a:ext>
            </a:extLst>
          </p:cNvPr>
          <p:cNvSpPr>
            <a:spLocks noGrp="1"/>
          </p:cNvSpPr>
          <p:nvPr>
            <p:ph type="title"/>
          </p:nvPr>
        </p:nvSpPr>
        <p:spPr/>
        <p:txBody>
          <a:bodyPr>
            <a:normAutofit/>
          </a:bodyPr>
          <a:lstStyle/>
          <a:p>
            <a:r>
              <a:rPr lang="en-US" b="1" dirty="0"/>
              <a:t>KEY LANGUAGE</a:t>
            </a:r>
            <a:br>
              <a:rPr lang="en-US" dirty="0"/>
            </a:br>
            <a:endParaRPr lang="en-GB" dirty="0"/>
          </a:p>
        </p:txBody>
      </p:sp>
      <p:sp>
        <p:nvSpPr>
          <p:cNvPr id="6" name="TextBox 5">
            <a:extLst>
              <a:ext uri="{FF2B5EF4-FFF2-40B4-BE49-F238E27FC236}">
                <a16:creationId xmlns:a16="http://schemas.microsoft.com/office/drawing/2014/main" id="{379383D7-90F4-246E-3001-A0B2BB0BD2E1}"/>
              </a:ext>
            </a:extLst>
          </p:cNvPr>
          <p:cNvSpPr txBox="1"/>
          <p:nvPr/>
        </p:nvSpPr>
        <p:spPr>
          <a:xfrm>
            <a:off x="1701924" y="1473200"/>
            <a:ext cx="3600400" cy="461665"/>
          </a:xfrm>
          <a:prstGeom prst="rect">
            <a:avLst/>
          </a:prstGeom>
          <a:solidFill>
            <a:schemeClr val="bg1"/>
          </a:solidFill>
        </p:spPr>
        <p:txBody>
          <a:bodyPr wrap="square" rtlCol="0">
            <a:spAutoFit/>
          </a:bodyPr>
          <a:lstStyle/>
          <a:p>
            <a:r>
              <a:rPr lang="en-GB" dirty="0"/>
              <a:t>TIME EXPRESSION</a:t>
            </a:r>
          </a:p>
        </p:txBody>
      </p:sp>
      <mc:AlternateContent xmlns:mc="http://schemas.openxmlformats.org/markup-compatibility/2006">
        <mc:Choice xmlns:am3d="http://schemas.microsoft.com/office/drawing/2017/model3d" Requires="am3d">
          <p:graphicFrame>
            <p:nvGraphicFramePr>
              <p:cNvPr id="9" name="Content Placeholder 8" descr="Athletic Shoe">
                <a:extLst>
                  <a:ext uri="{FF2B5EF4-FFF2-40B4-BE49-F238E27FC236}">
                    <a16:creationId xmlns:a16="http://schemas.microsoft.com/office/drawing/2014/main" id="{7BB4ADDE-4190-0EF4-D141-3BDEDF81A57C}"/>
                  </a:ext>
                </a:extLst>
              </p:cNvPr>
              <p:cNvGraphicFramePr>
                <a:graphicFrameLocks noGrp="1"/>
              </p:cNvGraphicFramePr>
              <p:nvPr>
                <p:ph idx="1"/>
                <p:extLst>
                  <p:ext uri="{D42A27DB-BD31-4B8C-83A1-F6EECF244321}">
                    <p14:modId xmlns:p14="http://schemas.microsoft.com/office/powerpoint/2010/main" val="2225265195"/>
                  </p:ext>
                </p:extLst>
              </p:nvPr>
            </p:nvGraphicFramePr>
            <p:xfrm>
              <a:off x="17690" y="4952186"/>
              <a:ext cx="3672578" cy="1879131"/>
            </p:xfrm>
            <a:graphic>
              <a:graphicData uri="http://schemas.microsoft.com/office/drawing/2017/model3d">
                <am3d:model3d r:embed="rId2">
                  <am3d:spPr>
                    <a:xfrm>
                      <a:off x="0" y="0"/>
                      <a:ext cx="3672578" cy="1879131"/>
                    </a:xfrm>
                    <a:prstGeom prst="rect">
                      <a:avLst/>
                    </a:prstGeom>
                  </am3d:spPr>
                  <am3d:camera>
                    <am3d:pos x="0" y="0" z="54228361"/>
                    <am3d:up dx="0" dy="36000000" dz="0"/>
                    <am3d:lookAt x="0" y="0" z="0"/>
                    <am3d:perspective fov="2700000"/>
                  </am3d:camera>
                  <am3d:trans>
                    <am3d:meterPerModelUnit n="3752382" d="1000000"/>
                    <am3d:preTrans dx="-922501" dy="-8519446" dz="36057"/>
                    <am3d:scale>
                      <am3d:sx n="1000000" d="1000000"/>
                      <am3d:sy n="1000000" d="1000000"/>
                      <am3d:sz n="1000000" d="1000000"/>
                    </am3d:scale>
                    <am3d:rot/>
                    <am3d:postTrans dx="0" dy="0" dz="0"/>
                  </am3d:trans>
                  <am3d:raster rName="Office3DRenderer" rVer="16.0.8326">
                    <am3d:blip r:embed="rId3"/>
                  </am3d:raster>
                  <am3d:objViewport viewportSz="44153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Content Placeholder 8" descr="Athletic Shoe">
                <a:extLst>
                  <a:ext uri="{FF2B5EF4-FFF2-40B4-BE49-F238E27FC236}">
                    <a16:creationId xmlns:a16="http://schemas.microsoft.com/office/drawing/2014/main" id="{7BB4ADDE-4190-0EF4-D141-3BDEDF81A57C}"/>
                  </a:ext>
                </a:extLst>
              </p:cNvPr>
              <p:cNvPicPr>
                <a:picLocks noGrp="1" noRot="1" noChangeAspect="1" noMove="1" noResize="1" noEditPoints="1" noAdjustHandles="1" noChangeArrowheads="1" noChangeShapeType="1" noCrop="1"/>
              </p:cNvPicPr>
              <p:nvPr/>
            </p:nvPicPr>
            <p:blipFill>
              <a:blip r:embed="rId3"/>
              <a:stretch>
                <a:fillRect/>
              </a:stretch>
            </p:blipFill>
            <p:spPr>
              <a:xfrm>
                <a:off x="17690" y="4952186"/>
                <a:ext cx="3672578" cy="1879131"/>
              </a:xfrm>
              <a:prstGeom prst="rect">
                <a:avLst/>
              </a:prstGeom>
            </p:spPr>
          </p:pic>
        </mc:Fallback>
      </mc:AlternateContent>
      <p:sp>
        <p:nvSpPr>
          <p:cNvPr id="7" name="TextBox 6">
            <a:extLst>
              <a:ext uri="{FF2B5EF4-FFF2-40B4-BE49-F238E27FC236}">
                <a16:creationId xmlns:a16="http://schemas.microsoft.com/office/drawing/2014/main" id="{7834CAEE-E4DC-CA4D-163B-C795E0CD9202}"/>
              </a:ext>
            </a:extLst>
          </p:cNvPr>
          <p:cNvSpPr txBox="1"/>
          <p:nvPr/>
        </p:nvSpPr>
        <p:spPr>
          <a:xfrm>
            <a:off x="2345720" y="2060848"/>
            <a:ext cx="7497383" cy="3416320"/>
          </a:xfrm>
          <a:prstGeom prst="rect">
            <a:avLst/>
          </a:prstGeom>
          <a:solidFill>
            <a:schemeClr val="bg1"/>
          </a:solidFill>
        </p:spPr>
        <p:txBody>
          <a:bodyPr wrap="square" rtlCol="0">
            <a:spAutoFit/>
          </a:bodyPr>
          <a:lstStyle/>
          <a:p>
            <a:r>
              <a:rPr lang="en-US" sz="3600" dirty="0">
                <a:solidFill>
                  <a:srgbClr val="000000"/>
                </a:solidFill>
                <a:effectLst/>
                <a:latin typeface="Times New Roman" panose="02020603050405020304" pitchFamily="18" charset="0"/>
              </a:rPr>
              <a:t>On Saturdays, Martino gets up at 8.00. </a:t>
            </a:r>
            <a:endParaRPr lang="en-US" sz="3600" dirty="0"/>
          </a:p>
          <a:p>
            <a:r>
              <a:rPr lang="en-US" sz="3600" dirty="0">
                <a:solidFill>
                  <a:srgbClr val="000000"/>
                </a:solidFill>
                <a:effectLst/>
                <a:latin typeface="Times New Roman" panose="02020603050405020304" pitchFamily="18" charset="0"/>
              </a:rPr>
              <a:t>He goes to the gym in the mornings </a:t>
            </a:r>
            <a:endParaRPr lang="en-US" sz="3600" dirty="0"/>
          </a:p>
          <a:p>
            <a:r>
              <a:rPr lang="en-US" sz="3600" dirty="0">
                <a:solidFill>
                  <a:srgbClr val="000000"/>
                </a:solidFill>
                <a:effectLst/>
                <a:latin typeface="Times New Roman" panose="02020603050405020304" pitchFamily="18" charset="0"/>
              </a:rPr>
              <a:t>and in the afternoons, he watches </a:t>
            </a:r>
            <a:endParaRPr lang="en-US" sz="3600" dirty="0"/>
          </a:p>
          <a:p>
            <a:r>
              <a:rPr lang="en-US" sz="3600" dirty="0">
                <a:solidFill>
                  <a:srgbClr val="000000"/>
                </a:solidFill>
                <a:effectLst/>
                <a:latin typeface="Times New Roman" panose="02020603050405020304" pitchFamily="18" charset="0"/>
              </a:rPr>
              <a:t>TV. He likes sports </a:t>
            </a:r>
            <a:r>
              <a:rPr lang="en-US" sz="3600" dirty="0" err="1">
                <a:solidFill>
                  <a:srgbClr val="000000"/>
                </a:solidFill>
                <a:effectLst/>
                <a:latin typeface="Times New Roman" panose="02020603050405020304" pitchFamily="18" charset="0"/>
              </a:rPr>
              <a:t>programmes</a:t>
            </a:r>
            <a:r>
              <a:rPr lang="en-US" sz="3600" dirty="0">
                <a:solidFill>
                  <a:srgbClr val="000000"/>
                </a:solidFill>
                <a:effectLst/>
                <a:latin typeface="Times New Roman" panose="02020603050405020304" pitchFamily="18" charset="0"/>
              </a:rPr>
              <a:t>. </a:t>
            </a:r>
            <a:endParaRPr lang="en-US" sz="3600" dirty="0"/>
          </a:p>
          <a:p>
            <a:r>
              <a:rPr lang="en-US" sz="3600" dirty="0">
                <a:solidFill>
                  <a:srgbClr val="000000"/>
                </a:solidFill>
                <a:effectLst/>
                <a:latin typeface="Times New Roman" panose="02020603050405020304" pitchFamily="18" charset="0"/>
              </a:rPr>
              <a:t>He visits his friends in the evenings. </a:t>
            </a:r>
            <a:endParaRPr lang="en-US" sz="3600" dirty="0"/>
          </a:p>
          <a:p>
            <a:r>
              <a:rPr lang="en-US" sz="3600" dirty="0">
                <a:solidFill>
                  <a:srgbClr val="000000"/>
                </a:solidFill>
                <a:effectLst/>
                <a:latin typeface="Times New Roman" panose="02020603050405020304" pitchFamily="18" charset="0"/>
              </a:rPr>
              <a:t>He doesn’t work at the weekend. </a:t>
            </a:r>
            <a:endParaRPr lang="en-GB" sz="3600" dirty="0">
              <a:solidFill>
                <a:srgbClr val="FF0000"/>
              </a:solidFill>
            </a:endParaRPr>
          </a:p>
        </p:txBody>
      </p:sp>
    </p:spTree>
    <p:extLst>
      <p:ext uri="{BB962C8B-B14F-4D97-AF65-F5344CB8AC3E}">
        <p14:creationId xmlns:p14="http://schemas.microsoft.com/office/powerpoint/2010/main" val="30334068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250A-B226-5F0A-A2F9-F85B6E6D3DC6}"/>
              </a:ext>
            </a:extLst>
          </p:cNvPr>
          <p:cNvSpPr>
            <a:spLocks noGrp="1"/>
          </p:cNvSpPr>
          <p:nvPr>
            <p:ph type="title"/>
          </p:nvPr>
        </p:nvSpPr>
        <p:spPr/>
        <p:txBody>
          <a:bodyPr>
            <a:normAutofit/>
          </a:bodyPr>
          <a:lstStyle/>
          <a:p>
            <a:r>
              <a:rPr lang="en-US" b="1" dirty="0"/>
              <a:t>KEY LANGUAGE</a:t>
            </a:r>
            <a:br>
              <a:rPr lang="en-US" dirty="0"/>
            </a:br>
            <a:endParaRPr lang="en-GB" dirty="0"/>
          </a:p>
        </p:txBody>
      </p:sp>
      <p:sp>
        <p:nvSpPr>
          <p:cNvPr id="6" name="TextBox 5">
            <a:extLst>
              <a:ext uri="{FF2B5EF4-FFF2-40B4-BE49-F238E27FC236}">
                <a16:creationId xmlns:a16="http://schemas.microsoft.com/office/drawing/2014/main" id="{379383D7-90F4-246E-3001-A0B2BB0BD2E1}"/>
              </a:ext>
            </a:extLst>
          </p:cNvPr>
          <p:cNvSpPr txBox="1"/>
          <p:nvPr/>
        </p:nvSpPr>
        <p:spPr>
          <a:xfrm>
            <a:off x="1701924" y="1473200"/>
            <a:ext cx="3600400" cy="461665"/>
          </a:xfrm>
          <a:prstGeom prst="rect">
            <a:avLst/>
          </a:prstGeom>
          <a:solidFill>
            <a:schemeClr val="bg1"/>
          </a:solidFill>
        </p:spPr>
        <p:txBody>
          <a:bodyPr wrap="square" rtlCol="0">
            <a:spAutoFit/>
          </a:bodyPr>
          <a:lstStyle/>
          <a:p>
            <a:r>
              <a:rPr lang="en-GB" dirty="0"/>
              <a:t>TIME EXPRESSION</a:t>
            </a:r>
          </a:p>
        </p:txBody>
      </p:sp>
      <p:sp>
        <p:nvSpPr>
          <p:cNvPr id="7" name="TextBox 6">
            <a:extLst>
              <a:ext uri="{FF2B5EF4-FFF2-40B4-BE49-F238E27FC236}">
                <a16:creationId xmlns:a16="http://schemas.microsoft.com/office/drawing/2014/main" id="{7834CAEE-E4DC-CA4D-163B-C795E0CD9202}"/>
              </a:ext>
            </a:extLst>
          </p:cNvPr>
          <p:cNvSpPr txBox="1"/>
          <p:nvPr/>
        </p:nvSpPr>
        <p:spPr>
          <a:xfrm>
            <a:off x="2345720" y="2060848"/>
            <a:ext cx="7497383" cy="3416320"/>
          </a:xfrm>
          <a:prstGeom prst="rect">
            <a:avLst/>
          </a:prstGeom>
          <a:solidFill>
            <a:schemeClr val="bg1"/>
          </a:solidFill>
        </p:spPr>
        <p:txBody>
          <a:bodyPr wrap="square" rtlCol="0">
            <a:spAutoFit/>
          </a:bodyPr>
          <a:lstStyle/>
          <a:p>
            <a:r>
              <a:rPr lang="en-US" sz="3600" dirty="0">
                <a:solidFill>
                  <a:srgbClr val="000000"/>
                </a:solidFill>
                <a:effectLst/>
                <a:latin typeface="Times New Roman" panose="02020603050405020304" pitchFamily="18" charset="0"/>
              </a:rPr>
              <a:t>On Saturdays, Martino gets up at 8.00. </a:t>
            </a:r>
            <a:endParaRPr lang="en-US" sz="3600" dirty="0"/>
          </a:p>
          <a:p>
            <a:r>
              <a:rPr lang="en-US" sz="3600" dirty="0">
                <a:solidFill>
                  <a:srgbClr val="000000"/>
                </a:solidFill>
                <a:effectLst/>
                <a:latin typeface="Times New Roman" panose="02020603050405020304" pitchFamily="18" charset="0"/>
              </a:rPr>
              <a:t>He goes to the gym in the mornings </a:t>
            </a:r>
            <a:endParaRPr lang="en-US" sz="3600" dirty="0"/>
          </a:p>
          <a:p>
            <a:r>
              <a:rPr lang="en-US" sz="3600" dirty="0">
                <a:solidFill>
                  <a:srgbClr val="000000"/>
                </a:solidFill>
                <a:effectLst/>
                <a:latin typeface="Times New Roman" panose="02020603050405020304" pitchFamily="18" charset="0"/>
              </a:rPr>
              <a:t>and in the afternoons, he watches </a:t>
            </a:r>
            <a:endParaRPr lang="en-US" sz="3600" dirty="0"/>
          </a:p>
          <a:p>
            <a:r>
              <a:rPr lang="en-US" sz="3600" dirty="0">
                <a:solidFill>
                  <a:srgbClr val="000000"/>
                </a:solidFill>
                <a:effectLst/>
                <a:latin typeface="Times New Roman" panose="02020603050405020304" pitchFamily="18" charset="0"/>
              </a:rPr>
              <a:t>TV. He likes sports </a:t>
            </a:r>
            <a:r>
              <a:rPr lang="en-US" sz="3600" dirty="0" err="1">
                <a:solidFill>
                  <a:srgbClr val="000000"/>
                </a:solidFill>
                <a:effectLst/>
                <a:latin typeface="Times New Roman" panose="02020603050405020304" pitchFamily="18" charset="0"/>
              </a:rPr>
              <a:t>programmes</a:t>
            </a:r>
            <a:r>
              <a:rPr lang="en-US" sz="3600" dirty="0">
                <a:solidFill>
                  <a:srgbClr val="000000"/>
                </a:solidFill>
                <a:effectLst/>
                <a:latin typeface="Times New Roman" panose="02020603050405020304" pitchFamily="18" charset="0"/>
              </a:rPr>
              <a:t>. </a:t>
            </a:r>
            <a:endParaRPr lang="en-US" sz="3600" dirty="0"/>
          </a:p>
          <a:p>
            <a:r>
              <a:rPr lang="en-US" sz="3600" dirty="0">
                <a:solidFill>
                  <a:srgbClr val="000000"/>
                </a:solidFill>
                <a:effectLst/>
                <a:latin typeface="Times New Roman" panose="02020603050405020304" pitchFamily="18" charset="0"/>
              </a:rPr>
              <a:t>He visits his friends in the evenings. </a:t>
            </a:r>
            <a:endParaRPr lang="en-US" sz="3600" dirty="0"/>
          </a:p>
          <a:p>
            <a:r>
              <a:rPr lang="en-US" sz="3600" dirty="0">
                <a:solidFill>
                  <a:srgbClr val="000000"/>
                </a:solidFill>
                <a:effectLst/>
                <a:latin typeface="Times New Roman" panose="02020603050405020304" pitchFamily="18" charset="0"/>
              </a:rPr>
              <a:t>He doesn’t work at the weekend. </a:t>
            </a:r>
            <a:endParaRPr lang="en-GB" sz="3600" dirty="0">
              <a:solidFill>
                <a:srgbClr val="FF0000"/>
              </a:solidFill>
            </a:endParaRPr>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AD84D226-7BCB-A57F-33E7-0BDEE75DEBF7}"/>
                  </a:ext>
                </a:extLst>
              </p14:cNvPr>
              <p14:cNvContentPartPr/>
              <p14:nvPr/>
            </p14:nvContentPartPr>
            <p14:xfrm>
              <a:off x="2429349" y="2032391"/>
              <a:ext cx="2561040" cy="633960"/>
            </p14:xfrm>
          </p:contentPart>
        </mc:Choice>
        <mc:Fallback>
          <p:pic>
            <p:nvPicPr>
              <p:cNvPr id="3" name="Ink 2">
                <a:extLst>
                  <a:ext uri="{FF2B5EF4-FFF2-40B4-BE49-F238E27FC236}">
                    <a16:creationId xmlns:a16="http://schemas.microsoft.com/office/drawing/2014/main" id="{AD84D226-7BCB-A57F-33E7-0BDEE75DEBF7}"/>
                  </a:ext>
                </a:extLst>
              </p:cNvPr>
              <p:cNvPicPr/>
              <p:nvPr/>
            </p:nvPicPr>
            <p:blipFill>
              <a:blip r:embed="rId3"/>
              <a:stretch>
                <a:fillRect/>
              </a:stretch>
            </p:blipFill>
            <p:spPr>
              <a:xfrm>
                <a:off x="2425029" y="2028071"/>
                <a:ext cx="2569680" cy="642600"/>
              </a:xfrm>
              <a:prstGeom prst="rect">
                <a:avLst/>
              </a:prstGeom>
            </p:spPr>
          </p:pic>
        </mc:Fallback>
      </mc:AlternateContent>
      <p:sp>
        <p:nvSpPr>
          <p:cNvPr id="5" name="Content Placeholder 4">
            <a:extLst>
              <a:ext uri="{FF2B5EF4-FFF2-40B4-BE49-F238E27FC236}">
                <a16:creationId xmlns:a16="http://schemas.microsoft.com/office/drawing/2014/main" id="{C6FF3135-3CC0-9E49-E10C-7D4CA77E9D0E}"/>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0578909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250A-B226-5F0A-A2F9-F85B6E6D3DC6}"/>
              </a:ext>
            </a:extLst>
          </p:cNvPr>
          <p:cNvSpPr>
            <a:spLocks noGrp="1"/>
          </p:cNvSpPr>
          <p:nvPr>
            <p:ph type="title"/>
          </p:nvPr>
        </p:nvSpPr>
        <p:spPr/>
        <p:txBody>
          <a:bodyPr>
            <a:normAutofit/>
          </a:bodyPr>
          <a:lstStyle/>
          <a:p>
            <a:r>
              <a:rPr lang="en-US" b="1" dirty="0"/>
              <a:t>KEY LANGUAGE</a:t>
            </a:r>
            <a:br>
              <a:rPr lang="en-US" dirty="0"/>
            </a:br>
            <a:endParaRPr lang="en-GB" dirty="0"/>
          </a:p>
        </p:txBody>
      </p:sp>
      <p:sp>
        <p:nvSpPr>
          <p:cNvPr id="6" name="TextBox 5">
            <a:extLst>
              <a:ext uri="{FF2B5EF4-FFF2-40B4-BE49-F238E27FC236}">
                <a16:creationId xmlns:a16="http://schemas.microsoft.com/office/drawing/2014/main" id="{379383D7-90F4-246E-3001-A0B2BB0BD2E1}"/>
              </a:ext>
            </a:extLst>
          </p:cNvPr>
          <p:cNvSpPr txBox="1"/>
          <p:nvPr/>
        </p:nvSpPr>
        <p:spPr>
          <a:xfrm>
            <a:off x="1701924" y="1473200"/>
            <a:ext cx="3600400" cy="461665"/>
          </a:xfrm>
          <a:prstGeom prst="rect">
            <a:avLst/>
          </a:prstGeom>
          <a:solidFill>
            <a:schemeClr val="bg1"/>
          </a:solidFill>
        </p:spPr>
        <p:txBody>
          <a:bodyPr wrap="square" rtlCol="0">
            <a:spAutoFit/>
          </a:bodyPr>
          <a:lstStyle/>
          <a:p>
            <a:r>
              <a:rPr lang="en-GB" dirty="0"/>
              <a:t>TIME EXPRESSION</a:t>
            </a:r>
          </a:p>
        </p:txBody>
      </p:sp>
      <p:sp>
        <p:nvSpPr>
          <p:cNvPr id="7" name="TextBox 6">
            <a:extLst>
              <a:ext uri="{FF2B5EF4-FFF2-40B4-BE49-F238E27FC236}">
                <a16:creationId xmlns:a16="http://schemas.microsoft.com/office/drawing/2014/main" id="{7834CAEE-E4DC-CA4D-163B-C795E0CD9202}"/>
              </a:ext>
            </a:extLst>
          </p:cNvPr>
          <p:cNvSpPr txBox="1"/>
          <p:nvPr/>
        </p:nvSpPr>
        <p:spPr>
          <a:xfrm>
            <a:off x="2345720" y="2060848"/>
            <a:ext cx="7497383" cy="3416320"/>
          </a:xfrm>
          <a:prstGeom prst="rect">
            <a:avLst/>
          </a:prstGeom>
          <a:solidFill>
            <a:schemeClr val="bg1"/>
          </a:solidFill>
        </p:spPr>
        <p:txBody>
          <a:bodyPr wrap="square" rtlCol="0">
            <a:spAutoFit/>
          </a:bodyPr>
          <a:lstStyle/>
          <a:p>
            <a:r>
              <a:rPr lang="en-US" sz="3600" dirty="0">
                <a:solidFill>
                  <a:srgbClr val="000000"/>
                </a:solidFill>
                <a:effectLst/>
                <a:latin typeface="Times New Roman" panose="02020603050405020304" pitchFamily="18" charset="0"/>
              </a:rPr>
              <a:t>On Saturdays, Martino gets up at 8.00. </a:t>
            </a:r>
            <a:endParaRPr lang="en-US" sz="3600" dirty="0"/>
          </a:p>
          <a:p>
            <a:r>
              <a:rPr lang="en-US" sz="3600" dirty="0">
                <a:solidFill>
                  <a:srgbClr val="000000"/>
                </a:solidFill>
                <a:effectLst/>
                <a:latin typeface="Times New Roman" panose="02020603050405020304" pitchFamily="18" charset="0"/>
              </a:rPr>
              <a:t>He goes to the gym in the mornings </a:t>
            </a:r>
            <a:endParaRPr lang="en-US" sz="3600" dirty="0"/>
          </a:p>
          <a:p>
            <a:r>
              <a:rPr lang="en-US" sz="3600" dirty="0">
                <a:solidFill>
                  <a:srgbClr val="000000"/>
                </a:solidFill>
                <a:effectLst/>
                <a:latin typeface="Times New Roman" panose="02020603050405020304" pitchFamily="18" charset="0"/>
              </a:rPr>
              <a:t>and in the afternoons, he watches </a:t>
            </a:r>
            <a:endParaRPr lang="en-US" sz="3600" dirty="0"/>
          </a:p>
          <a:p>
            <a:r>
              <a:rPr lang="en-US" sz="3600" dirty="0">
                <a:solidFill>
                  <a:srgbClr val="000000"/>
                </a:solidFill>
                <a:effectLst/>
                <a:latin typeface="Times New Roman" panose="02020603050405020304" pitchFamily="18" charset="0"/>
              </a:rPr>
              <a:t>TV. He likes sports </a:t>
            </a:r>
            <a:r>
              <a:rPr lang="en-US" sz="3600" dirty="0" err="1">
                <a:solidFill>
                  <a:srgbClr val="000000"/>
                </a:solidFill>
                <a:effectLst/>
                <a:latin typeface="Times New Roman" panose="02020603050405020304" pitchFamily="18" charset="0"/>
              </a:rPr>
              <a:t>programmes</a:t>
            </a:r>
            <a:r>
              <a:rPr lang="en-US" sz="3600" dirty="0">
                <a:solidFill>
                  <a:srgbClr val="000000"/>
                </a:solidFill>
                <a:effectLst/>
                <a:latin typeface="Times New Roman" panose="02020603050405020304" pitchFamily="18" charset="0"/>
              </a:rPr>
              <a:t>. </a:t>
            </a:r>
            <a:endParaRPr lang="en-US" sz="3600" dirty="0"/>
          </a:p>
          <a:p>
            <a:r>
              <a:rPr lang="en-US" sz="3600" dirty="0">
                <a:solidFill>
                  <a:srgbClr val="000000"/>
                </a:solidFill>
                <a:effectLst/>
                <a:latin typeface="Times New Roman" panose="02020603050405020304" pitchFamily="18" charset="0"/>
              </a:rPr>
              <a:t>He visits his friends in the evenings. </a:t>
            </a:r>
            <a:endParaRPr lang="en-US" sz="3600" dirty="0"/>
          </a:p>
          <a:p>
            <a:r>
              <a:rPr lang="en-US" sz="3600" dirty="0">
                <a:solidFill>
                  <a:srgbClr val="000000"/>
                </a:solidFill>
                <a:effectLst/>
                <a:latin typeface="Times New Roman" panose="02020603050405020304" pitchFamily="18" charset="0"/>
              </a:rPr>
              <a:t>He doesn’t work at the weekend. </a:t>
            </a:r>
            <a:endParaRPr lang="en-GB" sz="3600" dirty="0">
              <a:solidFill>
                <a:srgbClr val="FF0000"/>
              </a:solidFill>
            </a:endParaRPr>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AD84D226-7BCB-A57F-33E7-0BDEE75DEBF7}"/>
                  </a:ext>
                </a:extLst>
              </p14:cNvPr>
              <p14:cNvContentPartPr/>
              <p14:nvPr/>
            </p14:nvContentPartPr>
            <p14:xfrm>
              <a:off x="2429349" y="2032391"/>
              <a:ext cx="2561040" cy="633960"/>
            </p14:xfrm>
          </p:contentPart>
        </mc:Choice>
        <mc:Fallback>
          <p:pic>
            <p:nvPicPr>
              <p:cNvPr id="3" name="Ink 2">
                <a:extLst>
                  <a:ext uri="{FF2B5EF4-FFF2-40B4-BE49-F238E27FC236}">
                    <a16:creationId xmlns:a16="http://schemas.microsoft.com/office/drawing/2014/main" id="{AD84D226-7BCB-A57F-33E7-0BDEE75DEBF7}"/>
                  </a:ext>
                </a:extLst>
              </p:cNvPr>
              <p:cNvPicPr/>
              <p:nvPr/>
            </p:nvPicPr>
            <p:blipFill>
              <a:blip r:embed="rId3"/>
              <a:stretch>
                <a:fillRect/>
              </a:stretch>
            </p:blipFill>
            <p:spPr>
              <a:xfrm>
                <a:off x="2425029" y="2028071"/>
                <a:ext cx="2569680" cy="64260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232A75EE-843E-98B7-81FE-99F7C6C77B12}"/>
                  </a:ext>
                </a:extLst>
              </p14:cNvPr>
              <p14:cNvContentPartPr/>
              <p14:nvPr/>
            </p14:nvContentPartPr>
            <p14:xfrm>
              <a:off x="7927269" y="1972271"/>
              <a:ext cx="1751760" cy="732240"/>
            </p14:xfrm>
          </p:contentPart>
        </mc:Choice>
        <mc:Fallback>
          <p:pic>
            <p:nvPicPr>
              <p:cNvPr id="5" name="Ink 4">
                <a:extLst>
                  <a:ext uri="{FF2B5EF4-FFF2-40B4-BE49-F238E27FC236}">
                    <a16:creationId xmlns:a16="http://schemas.microsoft.com/office/drawing/2014/main" id="{232A75EE-843E-98B7-81FE-99F7C6C77B12}"/>
                  </a:ext>
                </a:extLst>
              </p:cNvPr>
              <p:cNvPicPr/>
              <p:nvPr/>
            </p:nvPicPr>
            <p:blipFill>
              <a:blip r:embed="rId5"/>
              <a:stretch>
                <a:fillRect/>
              </a:stretch>
            </p:blipFill>
            <p:spPr>
              <a:xfrm>
                <a:off x="7922949" y="1967951"/>
                <a:ext cx="1760400" cy="740880"/>
              </a:xfrm>
              <a:prstGeom prst="rect">
                <a:avLst/>
              </a:prstGeom>
            </p:spPr>
          </p:pic>
        </mc:Fallback>
      </mc:AlternateContent>
      <p:sp>
        <p:nvSpPr>
          <p:cNvPr id="10" name="Content Placeholder 9">
            <a:extLst>
              <a:ext uri="{FF2B5EF4-FFF2-40B4-BE49-F238E27FC236}">
                <a16:creationId xmlns:a16="http://schemas.microsoft.com/office/drawing/2014/main" id="{29E274A5-4C61-26B6-D0BD-158EBDA1DB49}"/>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0603477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250A-B226-5F0A-A2F9-F85B6E6D3DC6}"/>
              </a:ext>
            </a:extLst>
          </p:cNvPr>
          <p:cNvSpPr>
            <a:spLocks noGrp="1"/>
          </p:cNvSpPr>
          <p:nvPr>
            <p:ph type="title"/>
          </p:nvPr>
        </p:nvSpPr>
        <p:spPr/>
        <p:txBody>
          <a:bodyPr>
            <a:normAutofit/>
          </a:bodyPr>
          <a:lstStyle/>
          <a:p>
            <a:r>
              <a:rPr lang="en-US" b="1" dirty="0"/>
              <a:t>KEY LANGUAGE</a:t>
            </a:r>
            <a:br>
              <a:rPr lang="en-US" dirty="0"/>
            </a:br>
            <a:endParaRPr lang="en-GB" dirty="0"/>
          </a:p>
        </p:txBody>
      </p:sp>
      <p:sp>
        <p:nvSpPr>
          <p:cNvPr id="6" name="TextBox 5">
            <a:extLst>
              <a:ext uri="{FF2B5EF4-FFF2-40B4-BE49-F238E27FC236}">
                <a16:creationId xmlns:a16="http://schemas.microsoft.com/office/drawing/2014/main" id="{379383D7-90F4-246E-3001-A0B2BB0BD2E1}"/>
              </a:ext>
            </a:extLst>
          </p:cNvPr>
          <p:cNvSpPr txBox="1"/>
          <p:nvPr/>
        </p:nvSpPr>
        <p:spPr>
          <a:xfrm>
            <a:off x="1701924" y="1473200"/>
            <a:ext cx="3600400" cy="461665"/>
          </a:xfrm>
          <a:prstGeom prst="rect">
            <a:avLst/>
          </a:prstGeom>
          <a:solidFill>
            <a:schemeClr val="bg1"/>
          </a:solidFill>
        </p:spPr>
        <p:txBody>
          <a:bodyPr wrap="square" rtlCol="0">
            <a:spAutoFit/>
          </a:bodyPr>
          <a:lstStyle/>
          <a:p>
            <a:r>
              <a:rPr lang="en-GB" dirty="0"/>
              <a:t>TIME EXPRESSION</a:t>
            </a:r>
          </a:p>
        </p:txBody>
      </p:sp>
      <p:sp>
        <p:nvSpPr>
          <p:cNvPr id="7" name="TextBox 6">
            <a:extLst>
              <a:ext uri="{FF2B5EF4-FFF2-40B4-BE49-F238E27FC236}">
                <a16:creationId xmlns:a16="http://schemas.microsoft.com/office/drawing/2014/main" id="{7834CAEE-E4DC-CA4D-163B-C795E0CD9202}"/>
              </a:ext>
            </a:extLst>
          </p:cNvPr>
          <p:cNvSpPr txBox="1"/>
          <p:nvPr/>
        </p:nvSpPr>
        <p:spPr>
          <a:xfrm>
            <a:off x="2345720" y="2060848"/>
            <a:ext cx="7497383" cy="3416320"/>
          </a:xfrm>
          <a:prstGeom prst="rect">
            <a:avLst/>
          </a:prstGeom>
          <a:solidFill>
            <a:schemeClr val="bg1"/>
          </a:solidFill>
        </p:spPr>
        <p:txBody>
          <a:bodyPr wrap="square" rtlCol="0">
            <a:spAutoFit/>
          </a:bodyPr>
          <a:lstStyle/>
          <a:p>
            <a:r>
              <a:rPr lang="en-US" sz="3600" dirty="0">
                <a:solidFill>
                  <a:srgbClr val="000000"/>
                </a:solidFill>
                <a:effectLst/>
                <a:latin typeface="Times New Roman" panose="02020603050405020304" pitchFamily="18" charset="0"/>
              </a:rPr>
              <a:t>On Saturdays, Martino gets up at 8.00. </a:t>
            </a:r>
            <a:endParaRPr lang="en-US" sz="3600" dirty="0"/>
          </a:p>
          <a:p>
            <a:r>
              <a:rPr lang="en-US" sz="3600" dirty="0">
                <a:solidFill>
                  <a:srgbClr val="000000"/>
                </a:solidFill>
                <a:effectLst/>
                <a:latin typeface="Times New Roman" panose="02020603050405020304" pitchFamily="18" charset="0"/>
              </a:rPr>
              <a:t>He goes to the gym in the mornings </a:t>
            </a:r>
            <a:endParaRPr lang="en-US" sz="3600" dirty="0"/>
          </a:p>
          <a:p>
            <a:r>
              <a:rPr lang="en-US" sz="3600" dirty="0">
                <a:solidFill>
                  <a:srgbClr val="000000"/>
                </a:solidFill>
                <a:effectLst/>
                <a:latin typeface="Times New Roman" panose="02020603050405020304" pitchFamily="18" charset="0"/>
              </a:rPr>
              <a:t>and in the afternoons, he watches </a:t>
            </a:r>
            <a:endParaRPr lang="en-US" sz="3600" dirty="0"/>
          </a:p>
          <a:p>
            <a:r>
              <a:rPr lang="en-US" sz="3600" dirty="0">
                <a:solidFill>
                  <a:srgbClr val="000000"/>
                </a:solidFill>
                <a:effectLst/>
                <a:latin typeface="Times New Roman" panose="02020603050405020304" pitchFamily="18" charset="0"/>
              </a:rPr>
              <a:t>TV. He likes sports </a:t>
            </a:r>
            <a:r>
              <a:rPr lang="en-US" sz="3600" dirty="0" err="1">
                <a:solidFill>
                  <a:srgbClr val="000000"/>
                </a:solidFill>
                <a:effectLst/>
                <a:latin typeface="Times New Roman" panose="02020603050405020304" pitchFamily="18" charset="0"/>
              </a:rPr>
              <a:t>programmes</a:t>
            </a:r>
            <a:r>
              <a:rPr lang="en-US" sz="3600" dirty="0">
                <a:solidFill>
                  <a:srgbClr val="000000"/>
                </a:solidFill>
                <a:effectLst/>
                <a:latin typeface="Times New Roman" panose="02020603050405020304" pitchFamily="18" charset="0"/>
              </a:rPr>
              <a:t>. </a:t>
            </a:r>
            <a:endParaRPr lang="en-US" sz="3600" dirty="0"/>
          </a:p>
          <a:p>
            <a:r>
              <a:rPr lang="en-US" sz="3600" dirty="0">
                <a:solidFill>
                  <a:srgbClr val="000000"/>
                </a:solidFill>
                <a:effectLst/>
                <a:latin typeface="Times New Roman" panose="02020603050405020304" pitchFamily="18" charset="0"/>
              </a:rPr>
              <a:t>He visits his friends in the evenings. </a:t>
            </a:r>
            <a:endParaRPr lang="en-US" sz="3600" dirty="0"/>
          </a:p>
          <a:p>
            <a:r>
              <a:rPr lang="en-US" sz="3600" dirty="0">
                <a:solidFill>
                  <a:srgbClr val="000000"/>
                </a:solidFill>
                <a:effectLst/>
                <a:latin typeface="Times New Roman" panose="02020603050405020304" pitchFamily="18" charset="0"/>
              </a:rPr>
              <a:t>He doesn’t work at the weekend. </a:t>
            </a:r>
            <a:endParaRPr lang="en-GB" sz="3600" dirty="0">
              <a:solidFill>
                <a:srgbClr val="FF0000"/>
              </a:solidFill>
            </a:endParaRPr>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AD84D226-7BCB-A57F-33E7-0BDEE75DEBF7}"/>
                  </a:ext>
                </a:extLst>
              </p14:cNvPr>
              <p14:cNvContentPartPr/>
              <p14:nvPr/>
            </p14:nvContentPartPr>
            <p14:xfrm>
              <a:off x="2429349" y="2032391"/>
              <a:ext cx="2561040" cy="633960"/>
            </p14:xfrm>
          </p:contentPart>
        </mc:Choice>
        <mc:Fallback>
          <p:pic>
            <p:nvPicPr>
              <p:cNvPr id="3" name="Ink 2">
                <a:extLst>
                  <a:ext uri="{FF2B5EF4-FFF2-40B4-BE49-F238E27FC236}">
                    <a16:creationId xmlns:a16="http://schemas.microsoft.com/office/drawing/2014/main" id="{AD84D226-7BCB-A57F-33E7-0BDEE75DEBF7}"/>
                  </a:ext>
                </a:extLst>
              </p:cNvPr>
              <p:cNvPicPr/>
              <p:nvPr/>
            </p:nvPicPr>
            <p:blipFill>
              <a:blip r:embed="rId3"/>
              <a:stretch>
                <a:fillRect/>
              </a:stretch>
            </p:blipFill>
            <p:spPr>
              <a:xfrm>
                <a:off x="2425029" y="2028071"/>
                <a:ext cx="2569680" cy="64260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232A75EE-843E-98B7-81FE-99F7C6C77B12}"/>
                  </a:ext>
                </a:extLst>
              </p14:cNvPr>
              <p14:cNvContentPartPr/>
              <p14:nvPr/>
            </p14:nvContentPartPr>
            <p14:xfrm>
              <a:off x="7927269" y="1972271"/>
              <a:ext cx="1751760" cy="732240"/>
            </p14:xfrm>
          </p:contentPart>
        </mc:Choice>
        <mc:Fallback>
          <p:pic>
            <p:nvPicPr>
              <p:cNvPr id="5" name="Ink 4">
                <a:extLst>
                  <a:ext uri="{FF2B5EF4-FFF2-40B4-BE49-F238E27FC236}">
                    <a16:creationId xmlns:a16="http://schemas.microsoft.com/office/drawing/2014/main" id="{232A75EE-843E-98B7-81FE-99F7C6C77B12}"/>
                  </a:ext>
                </a:extLst>
              </p:cNvPr>
              <p:cNvPicPr/>
              <p:nvPr/>
            </p:nvPicPr>
            <p:blipFill>
              <a:blip r:embed="rId5"/>
              <a:stretch>
                <a:fillRect/>
              </a:stretch>
            </p:blipFill>
            <p:spPr>
              <a:xfrm>
                <a:off x="7922949" y="1967951"/>
                <a:ext cx="1760400" cy="7408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ECD410BF-9F25-3F5D-3727-1FEACFDD2840}"/>
                  </a:ext>
                </a:extLst>
              </p14:cNvPr>
              <p14:cNvContentPartPr/>
              <p14:nvPr/>
            </p14:nvContentPartPr>
            <p14:xfrm>
              <a:off x="6042309" y="2601911"/>
              <a:ext cx="3276720" cy="773280"/>
            </p14:xfrm>
          </p:contentPart>
        </mc:Choice>
        <mc:Fallback>
          <p:pic>
            <p:nvPicPr>
              <p:cNvPr id="4" name="Ink 3">
                <a:extLst>
                  <a:ext uri="{FF2B5EF4-FFF2-40B4-BE49-F238E27FC236}">
                    <a16:creationId xmlns:a16="http://schemas.microsoft.com/office/drawing/2014/main" id="{ECD410BF-9F25-3F5D-3727-1FEACFDD2840}"/>
                  </a:ext>
                </a:extLst>
              </p:cNvPr>
              <p:cNvPicPr/>
              <p:nvPr/>
            </p:nvPicPr>
            <p:blipFill>
              <a:blip r:embed="rId7"/>
              <a:stretch>
                <a:fillRect/>
              </a:stretch>
            </p:blipFill>
            <p:spPr>
              <a:xfrm>
                <a:off x="6037989" y="2597591"/>
                <a:ext cx="3285360" cy="781920"/>
              </a:xfrm>
              <a:prstGeom prst="rect">
                <a:avLst/>
              </a:prstGeom>
            </p:spPr>
          </p:pic>
        </mc:Fallback>
      </mc:AlternateContent>
      <p:sp>
        <p:nvSpPr>
          <p:cNvPr id="10" name="Content Placeholder 9">
            <a:extLst>
              <a:ext uri="{FF2B5EF4-FFF2-40B4-BE49-F238E27FC236}">
                <a16:creationId xmlns:a16="http://schemas.microsoft.com/office/drawing/2014/main" id="{16220674-61E1-3C05-71DB-44BC19F27C13}"/>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0889764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250A-B226-5F0A-A2F9-F85B6E6D3DC6}"/>
              </a:ext>
            </a:extLst>
          </p:cNvPr>
          <p:cNvSpPr>
            <a:spLocks noGrp="1"/>
          </p:cNvSpPr>
          <p:nvPr>
            <p:ph type="title"/>
          </p:nvPr>
        </p:nvSpPr>
        <p:spPr/>
        <p:txBody>
          <a:bodyPr>
            <a:normAutofit/>
          </a:bodyPr>
          <a:lstStyle/>
          <a:p>
            <a:r>
              <a:rPr lang="en-US" b="1" dirty="0"/>
              <a:t>KEY LANGUAGE</a:t>
            </a:r>
            <a:br>
              <a:rPr lang="en-US" dirty="0"/>
            </a:br>
            <a:endParaRPr lang="en-GB" dirty="0"/>
          </a:p>
        </p:txBody>
      </p:sp>
      <p:sp>
        <p:nvSpPr>
          <p:cNvPr id="6" name="TextBox 5">
            <a:extLst>
              <a:ext uri="{FF2B5EF4-FFF2-40B4-BE49-F238E27FC236}">
                <a16:creationId xmlns:a16="http://schemas.microsoft.com/office/drawing/2014/main" id="{379383D7-90F4-246E-3001-A0B2BB0BD2E1}"/>
              </a:ext>
            </a:extLst>
          </p:cNvPr>
          <p:cNvSpPr txBox="1"/>
          <p:nvPr/>
        </p:nvSpPr>
        <p:spPr>
          <a:xfrm>
            <a:off x="1701924" y="1473200"/>
            <a:ext cx="3600400" cy="461665"/>
          </a:xfrm>
          <a:prstGeom prst="rect">
            <a:avLst/>
          </a:prstGeom>
          <a:solidFill>
            <a:schemeClr val="bg1"/>
          </a:solidFill>
        </p:spPr>
        <p:txBody>
          <a:bodyPr wrap="square" rtlCol="0">
            <a:spAutoFit/>
          </a:bodyPr>
          <a:lstStyle/>
          <a:p>
            <a:r>
              <a:rPr lang="en-GB" dirty="0"/>
              <a:t>TIME EXPRESSION</a:t>
            </a:r>
          </a:p>
        </p:txBody>
      </p:sp>
      <p:sp>
        <p:nvSpPr>
          <p:cNvPr id="7" name="TextBox 6">
            <a:extLst>
              <a:ext uri="{FF2B5EF4-FFF2-40B4-BE49-F238E27FC236}">
                <a16:creationId xmlns:a16="http://schemas.microsoft.com/office/drawing/2014/main" id="{7834CAEE-E4DC-CA4D-163B-C795E0CD9202}"/>
              </a:ext>
            </a:extLst>
          </p:cNvPr>
          <p:cNvSpPr txBox="1"/>
          <p:nvPr/>
        </p:nvSpPr>
        <p:spPr>
          <a:xfrm>
            <a:off x="2345720" y="2060848"/>
            <a:ext cx="7497383" cy="3416320"/>
          </a:xfrm>
          <a:prstGeom prst="rect">
            <a:avLst/>
          </a:prstGeom>
          <a:solidFill>
            <a:schemeClr val="bg1"/>
          </a:solidFill>
        </p:spPr>
        <p:txBody>
          <a:bodyPr wrap="square" rtlCol="0">
            <a:spAutoFit/>
          </a:bodyPr>
          <a:lstStyle/>
          <a:p>
            <a:r>
              <a:rPr lang="en-US" sz="3600" dirty="0">
                <a:solidFill>
                  <a:srgbClr val="000000"/>
                </a:solidFill>
                <a:effectLst/>
                <a:latin typeface="Times New Roman" panose="02020603050405020304" pitchFamily="18" charset="0"/>
              </a:rPr>
              <a:t>On Saturdays, Martino gets up at 8.00. </a:t>
            </a:r>
            <a:endParaRPr lang="en-US" sz="3600" dirty="0"/>
          </a:p>
          <a:p>
            <a:r>
              <a:rPr lang="en-US" sz="3600" dirty="0">
                <a:solidFill>
                  <a:srgbClr val="000000"/>
                </a:solidFill>
                <a:effectLst/>
                <a:latin typeface="Times New Roman" panose="02020603050405020304" pitchFamily="18" charset="0"/>
              </a:rPr>
              <a:t>He goes to the gym in the mornings </a:t>
            </a:r>
            <a:endParaRPr lang="en-US" sz="3600" dirty="0"/>
          </a:p>
          <a:p>
            <a:r>
              <a:rPr lang="en-US" sz="3600" dirty="0">
                <a:solidFill>
                  <a:srgbClr val="000000"/>
                </a:solidFill>
                <a:effectLst/>
                <a:latin typeface="Times New Roman" panose="02020603050405020304" pitchFamily="18" charset="0"/>
              </a:rPr>
              <a:t>and in the afternoons, he watches </a:t>
            </a:r>
            <a:endParaRPr lang="en-US" sz="3600" dirty="0"/>
          </a:p>
          <a:p>
            <a:r>
              <a:rPr lang="en-US" sz="3600" dirty="0">
                <a:solidFill>
                  <a:srgbClr val="000000"/>
                </a:solidFill>
                <a:effectLst/>
                <a:latin typeface="Times New Roman" panose="02020603050405020304" pitchFamily="18" charset="0"/>
              </a:rPr>
              <a:t>TV. He likes sports </a:t>
            </a:r>
            <a:r>
              <a:rPr lang="en-US" sz="3600" dirty="0" err="1">
                <a:solidFill>
                  <a:srgbClr val="000000"/>
                </a:solidFill>
                <a:effectLst/>
                <a:latin typeface="Times New Roman" panose="02020603050405020304" pitchFamily="18" charset="0"/>
              </a:rPr>
              <a:t>programmes</a:t>
            </a:r>
            <a:r>
              <a:rPr lang="en-US" sz="3600" dirty="0">
                <a:solidFill>
                  <a:srgbClr val="000000"/>
                </a:solidFill>
                <a:effectLst/>
                <a:latin typeface="Times New Roman" panose="02020603050405020304" pitchFamily="18" charset="0"/>
              </a:rPr>
              <a:t>. </a:t>
            </a:r>
            <a:endParaRPr lang="en-US" sz="3600" dirty="0"/>
          </a:p>
          <a:p>
            <a:r>
              <a:rPr lang="en-US" sz="3600" dirty="0">
                <a:solidFill>
                  <a:srgbClr val="000000"/>
                </a:solidFill>
                <a:effectLst/>
                <a:latin typeface="Times New Roman" panose="02020603050405020304" pitchFamily="18" charset="0"/>
              </a:rPr>
              <a:t>He visits his friends in the evenings. </a:t>
            </a:r>
            <a:endParaRPr lang="en-US" sz="3600" dirty="0"/>
          </a:p>
          <a:p>
            <a:r>
              <a:rPr lang="en-US" sz="3600" dirty="0">
                <a:solidFill>
                  <a:srgbClr val="000000"/>
                </a:solidFill>
                <a:effectLst/>
                <a:latin typeface="Times New Roman" panose="02020603050405020304" pitchFamily="18" charset="0"/>
              </a:rPr>
              <a:t>He doesn’t work at the weekend. </a:t>
            </a:r>
            <a:endParaRPr lang="en-GB" sz="3600" dirty="0">
              <a:solidFill>
                <a:srgbClr val="FF0000"/>
              </a:solidFill>
            </a:endParaRPr>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AD84D226-7BCB-A57F-33E7-0BDEE75DEBF7}"/>
                  </a:ext>
                </a:extLst>
              </p14:cNvPr>
              <p14:cNvContentPartPr/>
              <p14:nvPr/>
            </p14:nvContentPartPr>
            <p14:xfrm>
              <a:off x="2429349" y="2032391"/>
              <a:ext cx="2561040" cy="633960"/>
            </p14:xfrm>
          </p:contentPart>
        </mc:Choice>
        <mc:Fallback>
          <p:pic>
            <p:nvPicPr>
              <p:cNvPr id="3" name="Ink 2">
                <a:extLst>
                  <a:ext uri="{FF2B5EF4-FFF2-40B4-BE49-F238E27FC236}">
                    <a16:creationId xmlns:a16="http://schemas.microsoft.com/office/drawing/2014/main" id="{AD84D226-7BCB-A57F-33E7-0BDEE75DEBF7}"/>
                  </a:ext>
                </a:extLst>
              </p:cNvPr>
              <p:cNvPicPr/>
              <p:nvPr/>
            </p:nvPicPr>
            <p:blipFill>
              <a:blip r:embed="rId3"/>
              <a:stretch>
                <a:fillRect/>
              </a:stretch>
            </p:blipFill>
            <p:spPr>
              <a:xfrm>
                <a:off x="2425029" y="2028071"/>
                <a:ext cx="2569680" cy="64260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232A75EE-843E-98B7-81FE-99F7C6C77B12}"/>
                  </a:ext>
                </a:extLst>
              </p14:cNvPr>
              <p14:cNvContentPartPr/>
              <p14:nvPr/>
            </p14:nvContentPartPr>
            <p14:xfrm>
              <a:off x="7927269" y="1972271"/>
              <a:ext cx="1751760" cy="732240"/>
            </p14:xfrm>
          </p:contentPart>
        </mc:Choice>
        <mc:Fallback>
          <p:pic>
            <p:nvPicPr>
              <p:cNvPr id="5" name="Ink 4">
                <a:extLst>
                  <a:ext uri="{FF2B5EF4-FFF2-40B4-BE49-F238E27FC236}">
                    <a16:creationId xmlns:a16="http://schemas.microsoft.com/office/drawing/2014/main" id="{232A75EE-843E-98B7-81FE-99F7C6C77B12}"/>
                  </a:ext>
                </a:extLst>
              </p:cNvPr>
              <p:cNvPicPr/>
              <p:nvPr/>
            </p:nvPicPr>
            <p:blipFill>
              <a:blip r:embed="rId5"/>
              <a:stretch>
                <a:fillRect/>
              </a:stretch>
            </p:blipFill>
            <p:spPr>
              <a:xfrm>
                <a:off x="7922949" y="1967951"/>
                <a:ext cx="1760400" cy="7408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ECD410BF-9F25-3F5D-3727-1FEACFDD2840}"/>
                  </a:ext>
                </a:extLst>
              </p14:cNvPr>
              <p14:cNvContentPartPr/>
              <p14:nvPr/>
            </p14:nvContentPartPr>
            <p14:xfrm>
              <a:off x="6042309" y="2601911"/>
              <a:ext cx="3276720" cy="773280"/>
            </p14:xfrm>
          </p:contentPart>
        </mc:Choice>
        <mc:Fallback>
          <p:pic>
            <p:nvPicPr>
              <p:cNvPr id="4" name="Ink 3">
                <a:extLst>
                  <a:ext uri="{FF2B5EF4-FFF2-40B4-BE49-F238E27FC236}">
                    <a16:creationId xmlns:a16="http://schemas.microsoft.com/office/drawing/2014/main" id="{ECD410BF-9F25-3F5D-3727-1FEACFDD2840}"/>
                  </a:ext>
                </a:extLst>
              </p:cNvPr>
              <p:cNvPicPr/>
              <p:nvPr/>
            </p:nvPicPr>
            <p:blipFill>
              <a:blip r:embed="rId7"/>
              <a:stretch>
                <a:fillRect/>
              </a:stretch>
            </p:blipFill>
            <p:spPr>
              <a:xfrm>
                <a:off x="6037989" y="2597591"/>
                <a:ext cx="3285359" cy="7819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8" name="Ink 7">
                <a:extLst>
                  <a:ext uri="{FF2B5EF4-FFF2-40B4-BE49-F238E27FC236}">
                    <a16:creationId xmlns:a16="http://schemas.microsoft.com/office/drawing/2014/main" id="{AA8515BE-5911-1D48-82BB-D220451F6453}"/>
                  </a:ext>
                </a:extLst>
              </p14:cNvPr>
              <p14:cNvContentPartPr/>
              <p14:nvPr/>
            </p14:nvContentPartPr>
            <p14:xfrm>
              <a:off x="3248349" y="3279431"/>
              <a:ext cx="3038400" cy="533160"/>
            </p14:xfrm>
          </p:contentPart>
        </mc:Choice>
        <mc:Fallback>
          <p:pic>
            <p:nvPicPr>
              <p:cNvPr id="8" name="Ink 7">
                <a:extLst>
                  <a:ext uri="{FF2B5EF4-FFF2-40B4-BE49-F238E27FC236}">
                    <a16:creationId xmlns:a16="http://schemas.microsoft.com/office/drawing/2014/main" id="{AA8515BE-5911-1D48-82BB-D220451F6453}"/>
                  </a:ext>
                </a:extLst>
              </p:cNvPr>
              <p:cNvPicPr/>
              <p:nvPr/>
            </p:nvPicPr>
            <p:blipFill>
              <a:blip r:embed="rId9"/>
              <a:stretch>
                <a:fillRect/>
              </a:stretch>
            </p:blipFill>
            <p:spPr>
              <a:xfrm>
                <a:off x="3244029" y="3275111"/>
                <a:ext cx="3047040" cy="541800"/>
              </a:xfrm>
              <a:prstGeom prst="rect">
                <a:avLst/>
              </a:prstGeom>
            </p:spPr>
          </p:pic>
        </mc:Fallback>
      </mc:AlternateContent>
      <p:sp>
        <p:nvSpPr>
          <p:cNvPr id="11" name="Content Placeholder 10">
            <a:extLst>
              <a:ext uri="{FF2B5EF4-FFF2-40B4-BE49-F238E27FC236}">
                <a16:creationId xmlns:a16="http://schemas.microsoft.com/office/drawing/2014/main" id="{7599532A-EF69-F2E9-6DEA-BB0907EF2BA0}"/>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4221979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250A-B226-5F0A-A2F9-F85B6E6D3DC6}"/>
              </a:ext>
            </a:extLst>
          </p:cNvPr>
          <p:cNvSpPr>
            <a:spLocks noGrp="1"/>
          </p:cNvSpPr>
          <p:nvPr>
            <p:ph type="title"/>
          </p:nvPr>
        </p:nvSpPr>
        <p:spPr/>
        <p:txBody>
          <a:bodyPr>
            <a:normAutofit/>
          </a:bodyPr>
          <a:lstStyle/>
          <a:p>
            <a:r>
              <a:rPr lang="en-US" b="1" dirty="0"/>
              <a:t>KEY LANGUAGE</a:t>
            </a:r>
            <a:br>
              <a:rPr lang="en-US" dirty="0"/>
            </a:br>
            <a:endParaRPr lang="en-GB" dirty="0"/>
          </a:p>
        </p:txBody>
      </p:sp>
      <p:sp>
        <p:nvSpPr>
          <p:cNvPr id="6" name="TextBox 5">
            <a:extLst>
              <a:ext uri="{FF2B5EF4-FFF2-40B4-BE49-F238E27FC236}">
                <a16:creationId xmlns:a16="http://schemas.microsoft.com/office/drawing/2014/main" id="{379383D7-90F4-246E-3001-A0B2BB0BD2E1}"/>
              </a:ext>
            </a:extLst>
          </p:cNvPr>
          <p:cNvSpPr txBox="1"/>
          <p:nvPr/>
        </p:nvSpPr>
        <p:spPr>
          <a:xfrm>
            <a:off x="1701924" y="1473200"/>
            <a:ext cx="3600400" cy="461665"/>
          </a:xfrm>
          <a:prstGeom prst="rect">
            <a:avLst/>
          </a:prstGeom>
          <a:solidFill>
            <a:schemeClr val="bg1"/>
          </a:solidFill>
        </p:spPr>
        <p:txBody>
          <a:bodyPr wrap="square" rtlCol="0">
            <a:spAutoFit/>
          </a:bodyPr>
          <a:lstStyle/>
          <a:p>
            <a:r>
              <a:rPr lang="en-GB" dirty="0"/>
              <a:t>TIME EXPRESSION</a:t>
            </a:r>
          </a:p>
        </p:txBody>
      </p:sp>
      <p:sp>
        <p:nvSpPr>
          <p:cNvPr id="7" name="TextBox 6">
            <a:extLst>
              <a:ext uri="{FF2B5EF4-FFF2-40B4-BE49-F238E27FC236}">
                <a16:creationId xmlns:a16="http://schemas.microsoft.com/office/drawing/2014/main" id="{7834CAEE-E4DC-CA4D-163B-C795E0CD9202}"/>
              </a:ext>
            </a:extLst>
          </p:cNvPr>
          <p:cNvSpPr txBox="1"/>
          <p:nvPr/>
        </p:nvSpPr>
        <p:spPr>
          <a:xfrm>
            <a:off x="2345720" y="2060848"/>
            <a:ext cx="7497383" cy="3416320"/>
          </a:xfrm>
          <a:prstGeom prst="rect">
            <a:avLst/>
          </a:prstGeom>
          <a:solidFill>
            <a:schemeClr val="bg1"/>
          </a:solidFill>
        </p:spPr>
        <p:txBody>
          <a:bodyPr wrap="square" rtlCol="0">
            <a:spAutoFit/>
          </a:bodyPr>
          <a:lstStyle/>
          <a:p>
            <a:r>
              <a:rPr lang="en-US" sz="3600" dirty="0">
                <a:solidFill>
                  <a:srgbClr val="000000"/>
                </a:solidFill>
                <a:effectLst/>
                <a:latin typeface="Times New Roman" panose="02020603050405020304" pitchFamily="18" charset="0"/>
              </a:rPr>
              <a:t>On Saturdays, Martino gets up at 8.00. </a:t>
            </a:r>
            <a:endParaRPr lang="en-US" sz="3600" dirty="0"/>
          </a:p>
          <a:p>
            <a:r>
              <a:rPr lang="en-US" sz="3600" dirty="0">
                <a:solidFill>
                  <a:srgbClr val="000000"/>
                </a:solidFill>
                <a:effectLst/>
                <a:latin typeface="Times New Roman" panose="02020603050405020304" pitchFamily="18" charset="0"/>
              </a:rPr>
              <a:t>He goes to the gym in the mornings </a:t>
            </a:r>
            <a:endParaRPr lang="en-US" sz="3600" dirty="0"/>
          </a:p>
          <a:p>
            <a:r>
              <a:rPr lang="en-US" sz="3600" dirty="0">
                <a:solidFill>
                  <a:srgbClr val="000000"/>
                </a:solidFill>
                <a:effectLst/>
                <a:latin typeface="Times New Roman" panose="02020603050405020304" pitchFamily="18" charset="0"/>
              </a:rPr>
              <a:t>and in the afternoons, he watches </a:t>
            </a:r>
            <a:endParaRPr lang="en-US" sz="3600" dirty="0"/>
          </a:p>
          <a:p>
            <a:r>
              <a:rPr lang="en-US" sz="3600" dirty="0">
                <a:solidFill>
                  <a:srgbClr val="000000"/>
                </a:solidFill>
                <a:effectLst/>
                <a:latin typeface="Times New Roman" panose="02020603050405020304" pitchFamily="18" charset="0"/>
              </a:rPr>
              <a:t>TV. He likes sports </a:t>
            </a:r>
            <a:r>
              <a:rPr lang="en-US" sz="3600" dirty="0" err="1">
                <a:solidFill>
                  <a:srgbClr val="000000"/>
                </a:solidFill>
                <a:effectLst/>
                <a:latin typeface="Times New Roman" panose="02020603050405020304" pitchFamily="18" charset="0"/>
              </a:rPr>
              <a:t>programmes</a:t>
            </a:r>
            <a:r>
              <a:rPr lang="en-US" sz="3600" dirty="0">
                <a:solidFill>
                  <a:srgbClr val="000000"/>
                </a:solidFill>
                <a:effectLst/>
                <a:latin typeface="Times New Roman" panose="02020603050405020304" pitchFamily="18" charset="0"/>
              </a:rPr>
              <a:t>. </a:t>
            </a:r>
            <a:endParaRPr lang="en-US" sz="3600" dirty="0"/>
          </a:p>
          <a:p>
            <a:r>
              <a:rPr lang="en-US" sz="3600" dirty="0">
                <a:solidFill>
                  <a:srgbClr val="000000"/>
                </a:solidFill>
                <a:effectLst/>
                <a:latin typeface="Times New Roman" panose="02020603050405020304" pitchFamily="18" charset="0"/>
              </a:rPr>
              <a:t>He visits his friends in the evenings. </a:t>
            </a:r>
            <a:endParaRPr lang="en-US" sz="3600" dirty="0"/>
          </a:p>
          <a:p>
            <a:r>
              <a:rPr lang="en-US" sz="3600" dirty="0">
                <a:solidFill>
                  <a:srgbClr val="000000"/>
                </a:solidFill>
                <a:effectLst/>
                <a:latin typeface="Times New Roman" panose="02020603050405020304" pitchFamily="18" charset="0"/>
              </a:rPr>
              <a:t>He doesn’t work at the weekend. </a:t>
            </a:r>
            <a:endParaRPr lang="en-GB" sz="3600" dirty="0">
              <a:solidFill>
                <a:srgbClr val="FF0000"/>
              </a:solidFill>
            </a:endParaRPr>
          </a:p>
        </p:txBody>
      </p:sp>
      <mc:AlternateContent xmlns:mc="http://schemas.openxmlformats.org/markup-compatibility/2006">
        <mc:Choice xmlns:am3d="http://schemas.microsoft.com/office/drawing/2017/model3d" Requires="am3d">
          <p:graphicFrame>
            <p:nvGraphicFramePr>
              <p:cNvPr id="9" name="Content Placeholder 8" descr="Athletic Shoe">
                <a:extLst>
                  <a:ext uri="{FF2B5EF4-FFF2-40B4-BE49-F238E27FC236}">
                    <a16:creationId xmlns:a16="http://schemas.microsoft.com/office/drawing/2014/main" id="{7BB4ADDE-4190-0EF4-D141-3BDEDF81A57C}"/>
                  </a:ext>
                </a:extLst>
              </p:cNvPr>
              <p:cNvGraphicFramePr>
                <a:graphicFrameLocks noGrp="1" noChangeAspect="1"/>
              </p:cNvGraphicFramePr>
              <p:nvPr>
                <p:ph idx="1"/>
                <p:extLst>
                  <p:ext uri="{D42A27DB-BD31-4B8C-83A1-F6EECF244321}">
                    <p14:modId xmlns:p14="http://schemas.microsoft.com/office/powerpoint/2010/main" val="2264256658"/>
                  </p:ext>
                </p:extLst>
              </p:nvPr>
            </p:nvGraphicFramePr>
            <p:xfrm>
              <a:off x="12188825" y="5373216"/>
              <a:ext cx="3768268" cy="2036388"/>
            </p:xfrm>
            <a:graphic>
              <a:graphicData uri="http://schemas.microsoft.com/office/drawing/2017/model3d">
                <am3d:model3d r:embed="rId2">
                  <am3d:spPr>
                    <a:xfrm>
                      <a:off x="0" y="0"/>
                      <a:ext cx="3768268" cy="2036388"/>
                    </a:xfrm>
                    <a:prstGeom prst="rect">
                      <a:avLst/>
                    </a:prstGeom>
                  </am3d:spPr>
                  <am3d:camera>
                    <am3d:pos x="0" y="0" z="54228361"/>
                    <am3d:up dx="0" dy="36000000" dz="0"/>
                    <am3d:lookAt x="0" y="0" z="0"/>
                    <am3d:perspective fov="2700000"/>
                  </am3d:camera>
                  <am3d:trans>
                    <am3d:meterPerModelUnit n="3752382" d="1000000"/>
                    <am3d:preTrans dx="-922501" dy="-8519446" dz="36057"/>
                    <am3d:scale>
                      <am3d:sx n="1000000" d="1000000"/>
                      <am3d:sy n="1000000" d="1000000"/>
                      <am3d:sz n="1000000" d="1000000"/>
                    </am3d:scale>
                    <am3d:rot ax="120769" ay="594498" az="20790"/>
                    <am3d:postTrans dx="0" dy="0" dz="0"/>
                  </am3d:trans>
                  <am3d:raster rName="Office3DRenderer" rVer="16.0.8326">
                    <am3d:blip r:embed="rId3"/>
                  </am3d:raster>
                  <am3d:objViewport viewportSz="44153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Content Placeholder 8" descr="Athletic Shoe">
                <a:extLst>
                  <a:ext uri="{FF2B5EF4-FFF2-40B4-BE49-F238E27FC236}">
                    <a16:creationId xmlns:a16="http://schemas.microsoft.com/office/drawing/2014/main" id="{7BB4ADDE-4190-0EF4-D141-3BDEDF81A57C}"/>
                  </a:ext>
                </a:extLst>
              </p:cNvPr>
              <p:cNvPicPr>
                <a:picLocks noGrp="1" noRot="1" noChangeAspect="1" noMove="1" noResize="1" noEditPoints="1" noAdjustHandles="1" noChangeArrowheads="1" noChangeShapeType="1" noCrop="1"/>
              </p:cNvPicPr>
              <p:nvPr/>
            </p:nvPicPr>
            <p:blipFill>
              <a:blip r:embed="rId3"/>
              <a:stretch>
                <a:fillRect/>
              </a:stretch>
            </p:blipFill>
            <p:spPr>
              <a:xfrm>
                <a:off x="12188825" y="5373216"/>
                <a:ext cx="3768268" cy="2036388"/>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AD84D226-7BCB-A57F-33E7-0BDEE75DEBF7}"/>
                  </a:ext>
                </a:extLst>
              </p14:cNvPr>
              <p14:cNvContentPartPr/>
              <p14:nvPr/>
            </p14:nvContentPartPr>
            <p14:xfrm>
              <a:off x="2429349" y="2032391"/>
              <a:ext cx="2561040" cy="633960"/>
            </p14:xfrm>
          </p:contentPart>
        </mc:Choice>
        <mc:Fallback>
          <p:pic>
            <p:nvPicPr>
              <p:cNvPr id="3" name="Ink 2">
                <a:extLst>
                  <a:ext uri="{FF2B5EF4-FFF2-40B4-BE49-F238E27FC236}">
                    <a16:creationId xmlns:a16="http://schemas.microsoft.com/office/drawing/2014/main" id="{AD84D226-7BCB-A57F-33E7-0BDEE75DEBF7}"/>
                  </a:ext>
                </a:extLst>
              </p:cNvPr>
              <p:cNvPicPr/>
              <p:nvPr/>
            </p:nvPicPr>
            <p:blipFill>
              <a:blip r:embed="rId5"/>
              <a:stretch>
                <a:fillRect/>
              </a:stretch>
            </p:blipFill>
            <p:spPr>
              <a:xfrm>
                <a:off x="2425029" y="2028071"/>
                <a:ext cx="2569680" cy="6426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5" name="Ink 4">
                <a:extLst>
                  <a:ext uri="{FF2B5EF4-FFF2-40B4-BE49-F238E27FC236}">
                    <a16:creationId xmlns:a16="http://schemas.microsoft.com/office/drawing/2014/main" id="{232A75EE-843E-98B7-81FE-99F7C6C77B12}"/>
                  </a:ext>
                </a:extLst>
              </p14:cNvPr>
              <p14:cNvContentPartPr/>
              <p14:nvPr/>
            </p14:nvContentPartPr>
            <p14:xfrm>
              <a:off x="7927269" y="1972271"/>
              <a:ext cx="1751760" cy="732240"/>
            </p14:xfrm>
          </p:contentPart>
        </mc:Choice>
        <mc:Fallback>
          <p:pic>
            <p:nvPicPr>
              <p:cNvPr id="5" name="Ink 4">
                <a:extLst>
                  <a:ext uri="{FF2B5EF4-FFF2-40B4-BE49-F238E27FC236}">
                    <a16:creationId xmlns:a16="http://schemas.microsoft.com/office/drawing/2014/main" id="{232A75EE-843E-98B7-81FE-99F7C6C77B12}"/>
                  </a:ext>
                </a:extLst>
              </p:cNvPr>
              <p:cNvPicPr/>
              <p:nvPr/>
            </p:nvPicPr>
            <p:blipFill>
              <a:blip r:embed="rId7"/>
              <a:stretch>
                <a:fillRect/>
              </a:stretch>
            </p:blipFill>
            <p:spPr>
              <a:xfrm>
                <a:off x="7922949" y="1967951"/>
                <a:ext cx="1760400" cy="7408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4" name="Ink 3">
                <a:extLst>
                  <a:ext uri="{FF2B5EF4-FFF2-40B4-BE49-F238E27FC236}">
                    <a16:creationId xmlns:a16="http://schemas.microsoft.com/office/drawing/2014/main" id="{ECD410BF-9F25-3F5D-3727-1FEACFDD2840}"/>
                  </a:ext>
                </a:extLst>
              </p14:cNvPr>
              <p14:cNvContentPartPr/>
              <p14:nvPr/>
            </p14:nvContentPartPr>
            <p14:xfrm>
              <a:off x="6042309" y="2601911"/>
              <a:ext cx="3276720" cy="773280"/>
            </p14:xfrm>
          </p:contentPart>
        </mc:Choice>
        <mc:Fallback>
          <p:pic>
            <p:nvPicPr>
              <p:cNvPr id="4" name="Ink 3">
                <a:extLst>
                  <a:ext uri="{FF2B5EF4-FFF2-40B4-BE49-F238E27FC236}">
                    <a16:creationId xmlns:a16="http://schemas.microsoft.com/office/drawing/2014/main" id="{ECD410BF-9F25-3F5D-3727-1FEACFDD2840}"/>
                  </a:ext>
                </a:extLst>
              </p:cNvPr>
              <p:cNvPicPr/>
              <p:nvPr/>
            </p:nvPicPr>
            <p:blipFill>
              <a:blip r:embed="rId9"/>
              <a:stretch>
                <a:fillRect/>
              </a:stretch>
            </p:blipFill>
            <p:spPr>
              <a:xfrm>
                <a:off x="6037989" y="2597591"/>
                <a:ext cx="3285359" cy="7819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8" name="Ink 7">
                <a:extLst>
                  <a:ext uri="{FF2B5EF4-FFF2-40B4-BE49-F238E27FC236}">
                    <a16:creationId xmlns:a16="http://schemas.microsoft.com/office/drawing/2014/main" id="{AA8515BE-5911-1D48-82BB-D220451F6453}"/>
                  </a:ext>
                </a:extLst>
              </p14:cNvPr>
              <p14:cNvContentPartPr/>
              <p14:nvPr/>
            </p14:nvContentPartPr>
            <p14:xfrm>
              <a:off x="3248349" y="3279431"/>
              <a:ext cx="3038400" cy="533160"/>
            </p14:xfrm>
          </p:contentPart>
        </mc:Choice>
        <mc:Fallback>
          <p:pic>
            <p:nvPicPr>
              <p:cNvPr id="8" name="Ink 7">
                <a:extLst>
                  <a:ext uri="{FF2B5EF4-FFF2-40B4-BE49-F238E27FC236}">
                    <a16:creationId xmlns:a16="http://schemas.microsoft.com/office/drawing/2014/main" id="{AA8515BE-5911-1D48-82BB-D220451F6453}"/>
                  </a:ext>
                </a:extLst>
              </p:cNvPr>
              <p:cNvPicPr/>
              <p:nvPr/>
            </p:nvPicPr>
            <p:blipFill>
              <a:blip r:embed="rId11"/>
              <a:stretch>
                <a:fillRect/>
              </a:stretch>
            </p:blipFill>
            <p:spPr>
              <a:xfrm>
                <a:off x="3244029" y="3275111"/>
                <a:ext cx="3047040" cy="5418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1" name="Ink 10">
                <a:extLst>
                  <a:ext uri="{FF2B5EF4-FFF2-40B4-BE49-F238E27FC236}">
                    <a16:creationId xmlns:a16="http://schemas.microsoft.com/office/drawing/2014/main" id="{AF59B423-5F66-0170-FF39-2ACC4AB76F82}"/>
                  </a:ext>
                </a:extLst>
              </p14:cNvPr>
              <p14:cNvContentPartPr/>
              <p14:nvPr/>
            </p14:nvContentPartPr>
            <p14:xfrm>
              <a:off x="6091108" y="4315282"/>
              <a:ext cx="3186000" cy="670680"/>
            </p14:xfrm>
          </p:contentPart>
        </mc:Choice>
        <mc:Fallback>
          <p:pic>
            <p:nvPicPr>
              <p:cNvPr id="11" name="Ink 10">
                <a:extLst>
                  <a:ext uri="{FF2B5EF4-FFF2-40B4-BE49-F238E27FC236}">
                    <a16:creationId xmlns:a16="http://schemas.microsoft.com/office/drawing/2014/main" id="{AF59B423-5F66-0170-FF39-2ACC4AB76F82}"/>
                  </a:ext>
                </a:extLst>
              </p:cNvPr>
              <p:cNvPicPr/>
              <p:nvPr/>
            </p:nvPicPr>
            <p:blipFill>
              <a:blip r:embed="rId13"/>
              <a:stretch>
                <a:fillRect/>
              </a:stretch>
            </p:blipFill>
            <p:spPr>
              <a:xfrm>
                <a:off x="6086788" y="4310962"/>
                <a:ext cx="3194640" cy="679320"/>
              </a:xfrm>
              <a:prstGeom prst="rect">
                <a:avLst/>
              </a:prstGeom>
            </p:spPr>
          </p:pic>
        </mc:Fallback>
      </mc:AlternateContent>
    </p:spTree>
    <p:extLst>
      <p:ext uri="{BB962C8B-B14F-4D97-AF65-F5344CB8AC3E}">
        <p14:creationId xmlns:p14="http://schemas.microsoft.com/office/powerpoint/2010/main" val="5044111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250A-B226-5F0A-A2F9-F85B6E6D3DC6}"/>
              </a:ext>
            </a:extLst>
          </p:cNvPr>
          <p:cNvSpPr>
            <a:spLocks noGrp="1"/>
          </p:cNvSpPr>
          <p:nvPr>
            <p:ph type="title"/>
          </p:nvPr>
        </p:nvSpPr>
        <p:spPr/>
        <p:txBody>
          <a:bodyPr>
            <a:normAutofit/>
          </a:bodyPr>
          <a:lstStyle/>
          <a:p>
            <a:r>
              <a:rPr lang="en-US" b="1" dirty="0"/>
              <a:t>KEY LANGUAGE</a:t>
            </a:r>
            <a:br>
              <a:rPr lang="en-US" dirty="0"/>
            </a:br>
            <a:endParaRPr lang="en-GB" dirty="0"/>
          </a:p>
        </p:txBody>
      </p:sp>
      <p:sp>
        <p:nvSpPr>
          <p:cNvPr id="6" name="TextBox 5">
            <a:extLst>
              <a:ext uri="{FF2B5EF4-FFF2-40B4-BE49-F238E27FC236}">
                <a16:creationId xmlns:a16="http://schemas.microsoft.com/office/drawing/2014/main" id="{379383D7-90F4-246E-3001-A0B2BB0BD2E1}"/>
              </a:ext>
            </a:extLst>
          </p:cNvPr>
          <p:cNvSpPr txBox="1"/>
          <p:nvPr/>
        </p:nvSpPr>
        <p:spPr>
          <a:xfrm>
            <a:off x="1701924" y="1473200"/>
            <a:ext cx="3600400" cy="461665"/>
          </a:xfrm>
          <a:prstGeom prst="rect">
            <a:avLst/>
          </a:prstGeom>
          <a:solidFill>
            <a:schemeClr val="bg1"/>
          </a:solidFill>
        </p:spPr>
        <p:txBody>
          <a:bodyPr wrap="square" rtlCol="0">
            <a:spAutoFit/>
          </a:bodyPr>
          <a:lstStyle/>
          <a:p>
            <a:r>
              <a:rPr lang="en-GB" dirty="0"/>
              <a:t>TIME EXPRESSION</a:t>
            </a:r>
          </a:p>
        </p:txBody>
      </p:sp>
      <p:sp>
        <p:nvSpPr>
          <p:cNvPr id="7" name="TextBox 6">
            <a:extLst>
              <a:ext uri="{FF2B5EF4-FFF2-40B4-BE49-F238E27FC236}">
                <a16:creationId xmlns:a16="http://schemas.microsoft.com/office/drawing/2014/main" id="{7834CAEE-E4DC-CA4D-163B-C795E0CD9202}"/>
              </a:ext>
            </a:extLst>
          </p:cNvPr>
          <p:cNvSpPr txBox="1"/>
          <p:nvPr/>
        </p:nvSpPr>
        <p:spPr>
          <a:xfrm>
            <a:off x="2345720" y="2060848"/>
            <a:ext cx="7497383" cy="3416320"/>
          </a:xfrm>
          <a:prstGeom prst="rect">
            <a:avLst/>
          </a:prstGeom>
          <a:solidFill>
            <a:schemeClr val="bg1"/>
          </a:solidFill>
        </p:spPr>
        <p:txBody>
          <a:bodyPr wrap="square" rtlCol="0">
            <a:spAutoFit/>
          </a:bodyPr>
          <a:lstStyle/>
          <a:p>
            <a:r>
              <a:rPr lang="en-US" sz="3600" dirty="0">
                <a:solidFill>
                  <a:srgbClr val="000000"/>
                </a:solidFill>
                <a:effectLst/>
                <a:latin typeface="Times New Roman" panose="02020603050405020304" pitchFamily="18" charset="0"/>
              </a:rPr>
              <a:t>On Saturdays, Martino gets up at 8.00. </a:t>
            </a:r>
            <a:endParaRPr lang="en-US" sz="3600" dirty="0"/>
          </a:p>
          <a:p>
            <a:r>
              <a:rPr lang="en-US" sz="3600" dirty="0">
                <a:solidFill>
                  <a:srgbClr val="000000"/>
                </a:solidFill>
                <a:effectLst/>
                <a:latin typeface="Times New Roman" panose="02020603050405020304" pitchFamily="18" charset="0"/>
              </a:rPr>
              <a:t>He goes to the gym in the mornings </a:t>
            </a:r>
            <a:endParaRPr lang="en-US" sz="3600" dirty="0"/>
          </a:p>
          <a:p>
            <a:r>
              <a:rPr lang="en-US" sz="3600" dirty="0">
                <a:solidFill>
                  <a:srgbClr val="000000"/>
                </a:solidFill>
                <a:effectLst/>
                <a:latin typeface="Times New Roman" panose="02020603050405020304" pitchFamily="18" charset="0"/>
              </a:rPr>
              <a:t>and in the afternoons, he watches </a:t>
            </a:r>
            <a:endParaRPr lang="en-US" sz="3600" dirty="0"/>
          </a:p>
          <a:p>
            <a:r>
              <a:rPr lang="en-US" sz="3600" dirty="0">
                <a:solidFill>
                  <a:srgbClr val="000000"/>
                </a:solidFill>
                <a:effectLst/>
                <a:latin typeface="Times New Roman" panose="02020603050405020304" pitchFamily="18" charset="0"/>
              </a:rPr>
              <a:t>TV. He likes sports </a:t>
            </a:r>
            <a:r>
              <a:rPr lang="en-US" sz="3600" dirty="0" err="1">
                <a:solidFill>
                  <a:srgbClr val="000000"/>
                </a:solidFill>
                <a:effectLst/>
                <a:latin typeface="Times New Roman" panose="02020603050405020304" pitchFamily="18" charset="0"/>
              </a:rPr>
              <a:t>programmes</a:t>
            </a:r>
            <a:r>
              <a:rPr lang="en-US" sz="3600" dirty="0">
                <a:solidFill>
                  <a:srgbClr val="000000"/>
                </a:solidFill>
                <a:effectLst/>
                <a:latin typeface="Times New Roman" panose="02020603050405020304" pitchFamily="18" charset="0"/>
              </a:rPr>
              <a:t>. </a:t>
            </a:r>
            <a:endParaRPr lang="en-US" sz="3600" dirty="0"/>
          </a:p>
          <a:p>
            <a:r>
              <a:rPr lang="en-US" sz="3600" dirty="0">
                <a:solidFill>
                  <a:srgbClr val="000000"/>
                </a:solidFill>
                <a:effectLst/>
                <a:latin typeface="Times New Roman" panose="02020603050405020304" pitchFamily="18" charset="0"/>
              </a:rPr>
              <a:t>He visits his friends in the evenings. </a:t>
            </a:r>
            <a:endParaRPr lang="en-US" sz="3600" dirty="0"/>
          </a:p>
          <a:p>
            <a:r>
              <a:rPr lang="en-US" sz="3600" dirty="0">
                <a:solidFill>
                  <a:srgbClr val="000000"/>
                </a:solidFill>
                <a:effectLst/>
                <a:latin typeface="Times New Roman" panose="02020603050405020304" pitchFamily="18" charset="0"/>
              </a:rPr>
              <a:t>He doesn’t work at the weekend. </a:t>
            </a:r>
            <a:endParaRPr lang="en-GB" sz="3600" dirty="0">
              <a:solidFill>
                <a:srgbClr val="FF0000"/>
              </a:solidFill>
            </a:endParaRPr>
          </a:p>
        </p:txBody>
      </p:sp>
      <mc:AlternateContent xmlns:mc="http://schemas.openxmlformats.org/markup-compatibility/2006">
        <mc:Choice xmlns:am3d="http://schemas.microsoft.com/office/drawing/2017/model3d" Requires="am3d">
          <p:graphicFrame>
            <p:nvGraphicFramePr>
              <p:cNvPr id="9" name="Content Placeholder 8" descr="Athletic Shoe">
                <a:extLst>
                  <a:ext uri="{FF2B5EF4-FFF2-40B4-BE49-F238E27FC236}">
                    <a16:creationId xmlns:a16="http://schemas.microsoft.com/office/drawing/2014/main" id="{7BB4ADDE-4190-0EF4-D141-3BDEDF81A57C}"/>
                  </a:ext>
                </a:extLst>
              </p:cNvPr>
              <p:cNvGraphicFramePr>
                <a:graphicFrameLocks noGrp="1" noChangeAspect="1"/>
              </p:cNvGraphicFramePr>
              <p:nvPr>
                <p:ph idx="1"/>
              </p:nvPr>
            </p:nvGraphicFramePr>
            <p:xfrm>
              <a:off x="12188825" y="5373216"/>
              <a:ext cx="3768268" cy="2036388"/>
            </p:xfrm>
            <a:graphic>
              <a:graphicData uri="http://schemas.microsoft.com/office/drawing/2017/model3d">
                <am3d:model3d r:embed="rId2">
                  <am3d:spPr>
                    <a:xfrm>
                      <a:off x="0" y="0"/>
                      <a:ext cx="3768268" cy="2036388"/>
                    </a:xfrm>
                    <a:prstGeom prst="rect">
                      <a:avLst/>
                    </a:prstGeom>
                  </am3d:spPr>
                  <am3d:camera>
                    <am3d:pos x="0" y="0" z="54228361"/>
                    <am3d:up dx="0" dy="36000000" dz="0"/>
                    <am3d:lookAt x="0" y="0" z="0"/>
                    <am3d:perspective fov="2700000"/>
                  </am3d:camera>
                  <am3d:trans>
                    <am3d:meterPerModelUnit n="3752382" d="1000000"/>
                    <am3d:preTrans dx="-922501" dy="-8519446" dz="36057"/>
                    <am3d:scale>
                      <am3d:sx n="1000000" d="1000000"/>
                      <am3d:sy n="1000000" d="1000000"/>
                      <am3d:sz n="1000000" d="1000000"/>
                    </am3d:scale>
                    <am3d:rot ax="120769" ay="594498" az="20790"/>
                    <am3d:postTrans dx="0" dy="0" dz="0"/>
                  </am3d:trans>
                  <am3d:raster rName="Office3DRenderer" rVer="16.0.8326">
                    <am3d:blip r:embed="rId3"/>
                  </am3d:raster>
                  <am3d:objViewport viewportSz="44153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Content Placeholder 8" descr="Athletic Shoe">
                <a:extLst>
                  <a:ext uri="{FF2B5EF4-FFF2-40B4-BE49-F238E27FC236}">
                    <a16:creationId xmlns:a16="http://schemas.microsoft.com/office/drawing/2014/main" id="{7BB4ADDE-4190-0EF4-D141-3BDEDF81A57C}"/>
                  </a:ext>
                </a:extLst>
              </p:cNvPr>
              <p:cNvPicPr>
                <a:picLocks noGrp="1" noRot="1" noChangeAspect="1" noMove="1" noResize="1" noEditPoints="1" noAdjustHandles="1" noChangeArrowheads="1" noChangeShapeType="1" noCrop="1"/>
              </p:cNvPicPr>
              <p:nvPr/>
            </p:nvPicPr>
            <p:blipFill>
              <a:blip r:embed="rId3"/>
              <a:stretch>
                <a:fillRect/>
              </a:stretch>
            </p:blipFill>
            <p:spPr>
              <a:xfrm>
                <a:off x="12188825" y="5373216"/>
                <a:ext cx="3768268" cy="2036388"/>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AD84D226-7BCB-A57F-33E7-0BDEE75DEBF7}"/>
                  </a:ext>
                </a:extLst>
              </p14:cNvPr>
              <p14:cNvContentPartPr/>
              <p14:nvPr/>
            </p14:nvContentPartPr>
            <p14:xfrm>
              <a:off x="2429349" y="2032391"/>
              <a:ext cx="2561040" cy="633960"/>
            </p14:xfrm>
          </p:contentPart>
        </mc:Choice>
        <mc:Fallback>
          <p:pic>
            <p:nvPicPr>
              <p:cNvPr id="3" name="Ink 2">
                <a:extLst>
                  <a:ext uri="{FF2B5EF4-FFF2-40B4-BE49-F238E27FC236}">
                    <a16:creationId xmlns:a16="http://schemas.microsoft.com/office/drawing/2014/main" id="{AD84D226-7BCB-A57F-33E7-0BDEE75DEBF7}"/>
                  </a:ext>
                </a:extLst>
              </p:cNvPr>
              <p:cNvPicPr/>
              <p:nvPr/>
            </p:nvPicPr>
            <p:blipFill>
              <a:blip r:embed="rId5"/>
              <a:stretch>
                <a:fillRect/>
              </a:stretch>
            </p:blipFill>
            <p:spPr>
              <a:xfrm>
                <a:off x="2425029" y="2028071"/>
                <a:ext cx="2569680" cy="6426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5" name="Ink 4">
                <a:extLst>
                  <a:ext uri="{FF2B5EF4-FFF2-40B4-BE49-F238E27FC236}">
                    <a16:creationId xmlns:a16="http://schemas.microsoft.com/office/drawing/2014/main" id="{232A75EE-843E-98B7-81FE-99F7C6C77B12}"/>
                  </a:ext>
                </a:extLst>
              </p14:cNvPr>
              <p14:cNvContentPartPr/>
              <p14:nvPr/>
            </p14:nvContentPartPr>
            <p14:xfrm>
              <a:off x="7927269" y="1972271"/>
              <a:ext cx="1751760" cy="732240"/>
            </p14:xfrm>
          </p:contentPart>
        </mc:Choice>
        <mc:Fallback>
          <p:pic>
            <p:nvPicPr>
              <p:cNvPr id="5" name="Ink 4">
                <a:extLst>
                  <a:ext uri="{FF2B5EF4-FFF2-40B4-BE49-F238E27FC236}">
                    <a16:creationId xmlns:a16="http://schemas.microsoft.com/office/drawing/2014/main" id="{232A75EE-843E-98B7-81FE-99F7C6C77B12}"/>
                  </a:ext>
                </a:extLst>
              </p:cNvPr>
              <p:cNvPicPr/>
              <p:nvPr/>
            </p:nvPicPr>
            <p:blipFill>
              <a:blip r:embed="rId7"/>
              <a:stretch>
                <a:fillRect/>
              </a:stretch>
            </p:blipFill>
            <p:spPr>
              <a:xfrm>
                <a:off x="7922949" y="1967951"/>
                <a:ext cx="1760400" cy="7408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4" name="Ink 3">
                <a:extLst>
                  <a:ext uri="{FF2B5EF4-FFF2-40B4-BE49-F238E27FC236}">
                    <a16:creationId xmlns:a16="http://schemas.microsoft.com/office/drawing/2014/main" id="{ECD410BF-9F25-3F5D-3727-1FEACFDD2840}"/>
                  </a:ext>
                </a:extLst>
              </p14:cNvPr>
              <p14:cNvContentPartPr/>
              <p14:nvPr/>
            </p14:nvContentPartPr>
            <p14:xfrm>
              <a:off x="6042309" y="2601911"/>
              <a:ext cx="3276720" cy="773280"/>
            </p14:xfrm>
          </p:contentPart>
        </mc:Choice>
        <mc:Fallback>
          <p:pic>
            <p:nvPicPr>
              <p:cNvPr id="4" name="Ink 3">
                <a:extLst>
                  <a:ext uri="{FF2B5EF4-FFF2-40B4-BE49-F238E27FC236}">
                    <a16:creationId xmlns:a16="http://schemas.microsoft.com/office/drawing/2014/main" id="{ECD410BF-9F25-3F5D-3727-1FEACFDD2840}"/>
                  </a:ext>
                </a:extLst>
              </p:cNvPr>
              <p:cNvPicPr/>
              <p:nvPr/>
            </p:nvPicPr>
            <p:blipFill>
              <a:blip r:embed="rId9"/>
              <a:stretch>
                <a:fillRect/>
              </a:stretch>
            </p:blipFill>
            <p:spPr>
              <a:xfrm>
                <a:off x="6037989" y="2597591"/>
                <a:ext cx="3285359" cy="7819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8" name="Ink 7">
                <a:extLst>
                  <a:ext uri="{FF2B5EF4-FFF2-40B4-BE49-F238E27FC236}">
                    <a16:creationId xmlns:a16="http://schemas.microsoft.com/office/drawing/2014/main" id="{AA8515BE-5911-1D48-82BB-D220451F6453}"/>
                  </a:ext>
                </a:extLst>
              </p14:cNvPr>
              <p14:cNvContentPartPr/>
              <p14:nvPr/>
            </p14:nvContentPartPr>
            <p14:xfrm>
              <a:off x="3248349" y="3279431"/>
              <a:ext cx="3038400" cy="533160"/>
            </p14:xfrm>
          </p:contentPart>
        </mc:Choice>
        <mc:Fallback>
          <p:pic>
            <p:nvPicPr>
              <p:cNvPr id="8" name="Ink 7">
                <a:extLst>
                  <a:ext uri="{FF2B5EF4-FFF2-40B4-BE49-F238E27FC236}">
                    <a16:creationId xmlns:a16="http://schemas.microsoft.com/office/drawing/2014/main" id="{AA8515BE-5911-1D48-82BB-D220451F6453}"/>
                  </a:ext>
                </a:extLst>
              </p:cNvPr>
              <p:cNvPicPr/>
              <p:nvPr/>
            </p:nvPicPr>
            <p:blipFill>
              <a:blip r:embed="rId11"/>
              <a:stretch>
                <a:fillRect/>
              </a:stretch>
            </p:blipFill>
            <p:spPr>
              <a:xfrm>
                <a:off x="3244029" y="3275111"/>
                <a:ext cx="3047040" cy="5418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1" name="Ink 10">
                <a:extLst>
                  <a:ext uri="{FF2B5EF4-FFF2-40B4-BE49-F238E27FC236}">
                    <a16:creationId xmlns:a16="http://schemas.microsoft.com/office/drawing/2014/main" id="{AF59B423-5F66-0170-FF39-2ACC4AB76F82}"/>
                  </a:ext>
                </a:extLst>
              </p14:cNvPr>
              <p14:cNvContentPartPr/>
              <p14:nvPr/>
            </p14:nvContentPartPr>
            <p14:xfrm>
              <a:off x="6091108" y="4315282"/>
              <a:ext cx="3186000" cy="670680"/>
            </p14:xfrm>
          </p:contentPart>
        </mc:Choice>
        <mc:Fallback>
          <p:pic>
            <p:nvPicPr>
              <p:cNvPr id="11" name="Ink 10">
                <a:extLst>
                  <a:ext uri="{FF2B5EF4-FFF2-40B4-BE49-F238E27FC236}">
                    <a16:creationId xmlns:a16="http://schemas.microsoft.com/office/drawing/2014/main" id="{AF59B423-5F66-0170-FF39-2ACC4AB76F82}"/>
                  </a:ext>
                </a:extLst>
              </p:cNvPr>
              <p:cNvPicPr/>
              <p:nvPr/>
            </p:nvPicPr>
            <p:blipFill>
              <a:blip r:embed="rId13"/>
              <a:stretch>
                <a:fillRect/>
              </a:stretch>
            </p:blipFill>
            <p:spPr>
              <a:xfrm>
                <a:off x="6086788" y="4310962"/>
                <a:ext cx="3194640" cy="6793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0" name="Ink 9">
                <a:extLst>
                  <a:ext uri="{FF2B5EF4-FFF2-40B4-BE49-F238E27FC236}">
                    <a16:creationId xmlns:a16="http://schemas.microsoft.com/office/drawing/2014/main" id="{BB5D9CD6-C6B1-0BF5-4929-C3590DF29E29}"/>
                  </a:ext>
                </a:extLst>
              </p14:cNvPr>
              <p14:cNvContentPartPr/>
              <p14:nvPr/>
            </p14:nvContentPartPr>
            <p14:xfrm>
              <a:off x="5565148" y="4853482"/>
              <a:ext cx="3166920" cy="824760"/>
            </p14:xfrm>
          </p:contentPart>
        </mc:Choice>
        <mc:Fallback>
          <p:pic>
            <p:nvPicPr>
              <p:cNvPr id="10" name="Ink 9">
                <a:extLst>
                  <a:ext uri="{FF2B5EF4-FFF2-40B4-BE49-F238E27FC236}">
                    <a16:creationId xmlns:a16="http://schemas.microsoft.com/office/drawing/2014/main" id="{BB5D9CD6-C6B1-0BF5-4929-C3590DF29E29}"/>
                  </a:ext>
                </a:extLst>
              </p:cNvPr>
              <p:cNvPicPr/>
              <p:nvPr/>
            </p:nvPicPr>
            <p:blipFill>
              <a:blip r:embed="rId15"/>
              <a:stretch>
                <a:fillRect/>
              </a:stretch>
            </p:blipFill>
            <p:spPr>
              <a:xfrm>
                <a:off x="5560828" y="4849162"/>
                <a:ext cx="3175560" cy="833400"/>
              </a:xfrm>
              <a:prstGeom prst="rect">
                <a:avLst/>
              </a:prstGeom>
            </p:spPr>
          </p:pic>
        </mc:Fallback>
      </mc:AlternateContent>
    </p:spTree>
    <p:extLst>
      <p:ext uri="{BB962C8B-B14F-4D97-AF65-F5344CB8AC3E}">
        <p14:creationId xmlns:p14="http://schemas.microsoft.com/office/powerpoint/2010/main" val="33170316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B48364A-DF56-2E5E-98E6-14DE11907BB6}"/>
              </a:ext>
            </a:extLst>
          </p:cNvPr>
          <p:cNvSpPr>
            <a:spLocks noGrp="1"/>
          </p:cNvSpPr>
          <p:nvPr>
            <p:ph type="title"/>
          </p:nvPr>
        </p:nvSpPr>
        <p:spPr/>
        <p:txBody>
          <a:bodyPr/>
          <a:lstStyle/>
          <a:p>
            <a:r>
              <a:rPr lang="en-US" b="1" dirty="0"/>
              <a:t>KEY LANGUAGE</a:t>
            </a:r>
            <a:endParaRPr lang="en-GB" dirty="0"/>
          </a:p>
        </p:txBody>
      </p:sp>
      <p:sp>
        <p:nvSpPr>
          <p:cNvPr id="15" name="Content Placeholder 14">
            <a:extLst>
              <a:ext uri="{FF2B5EF4-FFF2-40B4-BE49-F238E27FC236}">
                <a16:creationId xmlns:a16="http://schemas.microsoft.com/office/drawing/2014/main" id="{9E56A503-AF2B-B324-86EC-CD9A23A0C0A1}"/>
              </a:ext>
            </a:extLst>
          </p:cNvPr>
          <p:cNvSpPr>
            <a:spLocks noGrp="1"/>
          </p:cNvSpPr>
          <p:nvPr>
            <p:ph idx="1"/>
          </p:nvPr>
        </p:nvSpPr>
        <p:spPr>
          <a:solidFill>
            <a:schemeClr val="bg1"/>
          </a:solidFill>
        </p:spPr>
        <p:txBody>
          <a:bodyPr>
            <a:normAutofit/>
          </a:bodyPr>
          <a:lstStyle/>
          <a:p>
            <a:pPr marL="0" indent="0">
              <a:buNone/>
            </a:pPr>
            <a:r>
              <a:rPr lang="en-US" sz="2800" dirty="0">
                <a:solidFill>
                  <a:srgbClr val="000000"/>
                </a:solidFill>
                <a:effectLst/>
                <a:latin typeface="Times New Roman" panose="02020603050405020304" pitchFamily="18" charset="0"/>
              </a:rPr>
              <a:t>Complete the sentences with </a:t>
            </a:r>
            <a:r>
              <a:rPr lang="en-US" sz="2800" b="1" i="1" dirty="0">
                <a:solidFill>
                  <a:srgbClr val="000000"/>
                </a:solidFill>
                <a:effectLst/>
                <a:latin typeface="TimesNewRomanPS-ItalicMT"/>
              </a:rPr>
              <a:t>in, on,</a:t>
            </a:r>
            <a:r>
              <a:rPr lang="en-US" sz="2800" b="1" dirty="0">
                <a:solidFill>
                  <a:srgbClr val="000000"/>
                </a:solidFill>
                <a:effectLst/>
                <a:latin typeface="Times New Roman" panose="02020603050405020304" pitchFamily="18" charset="0"/>
              </a:rPr>
              <a:t> </a:t>
            </a:r>
            <a:r>
              <a:rPr lang="en-US" sz="2800" dirty="0">
                <a:solidFill>
                  <a:srgbClr val="000000"/>
                </a:solidFill>
                <a:effectLst/>
                <a:latin typeface="Times New Roman" panose="02020603050405020304" pitchFamily="18" charset="0"/>
              </a:rPr>
              <a:t>and</a:t>
            </a:r>
            <a:r>
              <a:rPr lang="en-US" sz="2800" b="1" dirty="0">
                <a:solidFill>
                  <a:srgbClr val="000000"/>
                </a:solidFill>
                <a:effectLst/>
                <a:latin typeface="Times New Roman" panose="02020603050405020304" pitchFamily="18" charset="0"/>
              </a:rPr>
              <a:t> </a:t>
            </a:r>
            <a:r>
              <a:rPr lang="en-US" sz="2800" b="1" i="1" dirty="0">
                <a:solidFill>
                  <a:srgbClr val="000000"/>
                </a:solidFill>
                <a:effectLst/>
                <a:latin typeface="TimesNewRomanPS-ItalicMT"/>
              </a:rPr>
              <a:t>at. </a:t>
            </a:r>
            <a:endParaRPr lang="en-US" sz="2800" b="1" dirty="0"/>
          </a:p>
          <a:p>
            <a:r>
              <a:rPr lang="en-US" sz="2800" dirty="0">
                <a:solidFill>
                  <a:srgbClr val="000000"/>
                </a:solidFill>
                <a:effectLst/>
                <a:latin typeface="Times New Roman" panose="02020603050405020304" pitchFamily="18" charset="0"/>
              </a:rPr>
              <a:t> Conrad gets u p ___8.30 ___Sundays. </a:t>
            </a:r>
            <a:endParaRPr lang="en-US" sz="2800" dirty="0"/>
          </a:p>
          <a:p>
            <a:r>
              <a:rPr lang="en-US" sz="2800" dirty="0">
                <a:solidFill>
                  <a:srgbClr val="000000"/>
                </a:solidFill>
                <a:effectLst/>
                <a:latin typeface="Times New Roman" panose="02020603050405020304" pitchFamily="18" charset="0"/>
              </a:rPr>
              <a:t>He doesn’t have </a:t>
            </a:r>
            <a:r>
              <a:rPr lang="en-US" sz="2800" dirty="0" err="1">
                <a:solidFill>
                  <a:srgbClr val="000000"/>
                </a:solidFill>
                <a:effectLst/>
                <a:latin typeface="Times New Roman" panose="02020603050405020304" pitchFamily="18" charset="0"/>
              </a:rPr>
              <a:t>lectures___Monday</a:t>
            </a:r>
            <a:r>
              <a:rPr lang="en-US" sz="2800" dirty="0">
                <a:solidFill>
                  <a:srgbClr val="000000"/>
                </a:solidFill>
                <a:effectLst/>
                <a:latin typeface="Times New Roman" panose="02020603050405020304" pitchFamily="18" charset="0"/>
              </a:rPr>
              <a:t> mornings. </a:t>
            </a:r>
            <a:endParaRPr lang="en-US" sz="2800" dirty="0"/>
          </a:p>
          <a:p>
            <a:r>
              <a:rPr lang="en-US" sz="2800" dirty="0">
                <a:solidFill>
                  <a:srgbClr val="000000"/>
                </a:solidFill>
                <a:effectLst/>
                <a:latin typeface="Times New Roman" panose="02020603050405020304" pitchFamily="18" charset="0"/>
              </a:rPr>
              <a:t>___the weekend, Malika and Yasmin go on the Internet, </a:t>
            </a:r>
            <a:endParaRPr lang="en-US" sz="2800" dirty="0"/>
          </a:p>
          <a:p>
            <a:r>
              <a:rPr lang="en-US" sz="2800" dirty="0">
                <a:solidFill>
                  <a:srgbClr val="000000"/>
                </a:solidFill>
                <a:effectLst/>
                <a:latin typeface="Times New Roman" panose="02020603050405020304" pitchFamily="18" charset="0"/>
              </a:rPr>
              <a:t>___the afternoons, the students have lectures. </a:t>
            </a:r>
            <a:endParaRPr lang="en-US" sz="2800" dirty="0"/>
          </a:p>
          <a:p>
            <a:r>
              <a:rPr lang="en-US" sz="2800" dirty="0">
                <a:solidFill>
                  <a:srgbClr val="000000"/>
                </a:solidFill>
                <a:effectLst/>
                <a:latin typeface="Times New Roman" panose="02020603050405020304" pitchFamily="18" charset="0"/>
              </a:rPr>
              <a:t>Yasmin works in the </a:t>
            </a:r>
            <a:r>
              <a:rPr lang="en-US" sz="2800" dirty="0" err="1">
                <a:solidFill>
                  <a:srgbClr val="000000"/>
                </a:solidFill>
                <a:effectLst/>
                <a:latin typeface="Times New Roman" panose="02020603050405020304" pitchFamily="18" charset="0"/>
              </a:rPr>
              <a:t>library___Wednesdays</a:t>
            </a:r>
            <a:r>
              <a:rPr lang="en-US" sz="2800" dirty="0">
                <a:solidFill>
                  <a:srgbClr val="000000"/>
                </a:solidFill>
                <a:effectLst/>
                <a:latin typeface="Times New Roman" panose="02020603050405020304" pitchFamily="18" charset="0"/>
              </a:rPr>
              <a:t>. </a:t>
            </a:r>
            <a:endParaRPr lang="en-GB" sz="2800" dirty="0"/>
          </a:p>
        </p:txBody>
      </p:sp>
    </p:spTree>
    <p:extLst>
      <p:ext uri="{BB962C8B-B14F-4D97-AF65-F5344CB8AC3E}">
        <p14:creationId xmlns:p14="http://schemas.microsoft.com/office/powerpoint/2010/main" val="11874900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2BD88-C647-78DF-E9D4-668B57BF2CF9}"/>
              </a:ext>
            </a:extLst>
          </p:cNvPr>
          <p:cNvSpPr>
            <a:spLocks noGrp="1"/>
          </p:cNvSpPr>
          <p:nvPr>
            <p:ph type="title"/>
          </p:nvPr>
        </p:nvSpPr>
        <p:spPr/>
        <p:txBody>
          <a:bodyPr/>
          <a:lstStyle/>
          <a:p>
            <a:r>
              <a:rPr lang="en-US" dirty="0"/>
              <a:t>When to use and </a:t>
            </a:r>
            <a:r>
              <a:rPr lang="en-US" dirty="0" err="1"/>
              <a:t>and</a:t>
            </a:r>
            <a:r>
              <a:rPr lang="en-US" dirty="0"/>
              <a:t> but</a:t>
            </a:r>
            <a:endParaRPr lang="en-GB" dirty="0"/>
          </a:p>
        </p:txBody>
      </p:sp>
      <p:sp>
        <p:nvSpPr>
          <p:cNvPr id="3" name="Content Placeholder 2">
            <a:extLst>
              <a:ext uri="{FF2B5EF4-FFF2-40B4-BE49-F238E27FC236}">
                <a16:creationId xmlns:a16="http://schemas.microsoft.com/office/drawing/2014/main" id="{CFF9035B-5617-C53B-87E1-977613515663}"/>
              </a:ext>
            </a:extLst>
          </p:cNvPr>
          <p:cNvSpPr>
            <a:spLocks noGrp="1"/>
          </p:cNvSpPr>
          <p:nvPr>
            <p:ph idx="1"/>
          </p:nvPr>
        </p:nvSpPr>
        <p:spPr/>
        <p:txBody>
          <a:bodyPr/>
          <a:lstStyle/>
          <a:p>
            <a:r>
              <a:rPr lang="en-US" dirty="0"/>
              <a:t>But' is a conjunction that is used to introduce a statement or clause that will be</a:t>
            </a:r>
            <a:r>
              <a:rPr lang="en-US" b="1" dirty="0"/>
              <a:t> in contrast or different</a:t>
            </a:r>
            <a:r>
              <a:rPr lang="en-US" dirty="0"/>
              <a:t> from what has already been mentioned.</a:t>
            </a:r>
          </a:p>
          <a:p>
            <a:endParaRPr lang="en-US" dirty="0"/>
          </a:p>
          <a:p>
            <a:r>
              <a:rPr lang="en-US" dirty="0"/>
              <a:t>'And' is a conjunction that is used to connect statements or clauses that are </a:t>
            </a:r>
            <a:r>
              <a:rPr lang="en-US" b="1" dirty="0"/>
              <a:t>similar.</a:t>
            </a:r>
            <a:endParaRPr lang="en-GB" b="1" dirty="0"/>
          </a:p>
        </p:txBody>
      </p:sp>
    </p:spTree>
    <p:extLst>
      <p:ext uri="{BB962C8B-B14F-4D97-AF65-F5344CB8AC3E}">
        <p14:creationId xmlns:p14="http://schemas.microsoft.com/office/powerpoint/2010/main" val="199319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B48364A-DF56-2E5E-98E6-14DE11907BB6}"/>
              </a:ext>
            </a:extLst>
          </p:cNvPr>
          <p:cNvSpPr>
            <a:spLocks noGrp="1"/>
          </p:cNvSpPr>
          <p:nvPr>
            <p:ph type="title"/>
          </p:nvPr>
        </p:nvSpPr>
        <p:spPr/>
        <p:txBody>
          <a:bodyPr/>
          <a:lstStyle/>
          <a:p>
            <a:r>
              <a:rPr lang="en-US" b="1" dirty="0"/>
              <a:t>KEY LANGUAGE</a:t>
            </a:r>
            <a:endParaRPr lang="en-GB" dirty="0"/>
          </a:p>
        </p:txBody>
      </p:sp>
      <p:sp>
        <p:nvSpPr>
          <p:cNvPr id="15" name="Content Placeholder 14">
            <a:extLst>
              <a:ext uri="{FF2B5EF4-FFF2-40B4-BE49-F238E27FC236}">
                <a16:creationId xmlns:a16="http://schemas.microsoft.com/office/drawing/2014/main" id="{9E56A503-AF2B-B324-86EC-CD9A23A0C0A1}"/>
              </a:ext>
            </a:extLst>
          </p:cNvPr>
          <p:cNvSpPr>
            <a:spLocks noGrp="1"/>
          </p:cNvSpPr>
          <p:nvPr>
            <p:ph idx="1"/>
          </p:nvPr>
        </p:nvSpPr>
        <p:spPr>
          <a:solidFill>
            <a:schemeClr val="bg1"/>
          </a:solidFill>
        </p:spPr>
        <p:txBody>
          <a:bodyPr>
            <a:normAutofit/>
          </a:bodyPr>
          <a:lstStyle/>
          <a:p>
            <a:pPr marL="0" indent="0">
              <a:buNone/>
            </a:pPr>
            <a:r>
              <a:rPr lang="en-US" sz="2800" dirty="0">
                <a:solidFill>
                  <a:srgbClr val="000000"/>
                </a:solidFill>
                <a:effectLst/>
                <a:latin typeface="Times New Roman" panose="02020603050405020304" pitchFamily="18" charset="0"/>
              </a:rPr>
              <a:t>Complete the sentences with </a:t>
            </a:r>
            <a:r>
              <a:rPr lang="en-US" sz="2800" b="1" i="1" dirty="0">
                <a:solidFill>
                  <a:srgbClr val="000000"/>
                </a:solidFill>
                <a:effectLst/>
                <a:latin typeface="TimesNewRomanPS-ItalicMT"/>
              </a:rPr>
              <a:t>in, on,</a:t>
            </a:r>
            <a:r>
              <a:rPr lang="en-US" sz="2800" b="1" dirty="0">
                <a:solidFill>
                  <a:srgbClr val="000000"/>
                </a:solidFill>
                <a:effectLst/>
                <a:latin typeface="Times New Roman" panose="02020603050405020304" pitchFamily="18" charset="0"/>
              </a:rPr>
              <a:t> </a:t>
            </a:r>
            <a:r>
              <a:rPr lang="en-US" sz="2800" dirty="0">
                <a:solidFill>
                  <a:srgbClr val="000000"/>
                </a:solidFill>
                <a:effectLst/>
                <a:latin typeface="Times New Roman" panose="02020603050405020304" pitchFamily="18" charset="0"/>
              </a:rPr>
              <a:t>and</a:t>
            </a:r>
            <a:r>
              <a:rPr lang="en-US" sz="2800" b="1" dirty="0">
                <a:solidFill>
                  <a:srgbClr val="000000"/>
                </a:solidFill>
                <a:effectLst/>
                <a:latin typeface="Times New Roman" panose="02020603050405020304" pitchFamily="18" charset="0"/>
              </a:rPr>
              <a:t> </a:t>
            </a:r>
            <a:r>
              <a:rPr lang="en-US" sz="2800" b="1" i="1" dirty="0">
                <a:solidFill>
                  <a:srgbClr val="000000"/>
                </a:solidFill>
                <a:effectLst/>
                <a:latin typeface="TimesNewRomanPS-ItalicMT"/>
              </a:rPr>
              <a:t>at. </a:t>
            </a:r>
            <a:endParaRPr lang="en-US" sz="2800" b="1" dirty="0"/>
          </a:p>
          <a:p>
            <a:r>
              <a:rPr lang="en-US" sz="2800" dirty="0">
                <a:solidFill>
                  <a:srgbClr val="000000"/>
                </a:solidFill>
                <a:effectLst/>
                <a:latin typeface="Times New Roman" panose="02020603050405020304" pitchFamily="18" charset="0"/>
              </a:rPr>
              <a:t> Conrad gets up </a:t>
            </a:r>
            <a:r>
              <a:rPr lang="en-US" sz="2800" u="sng" dirty="0">
                <a:solidFill>
                  <a:srgbClr val="FF0000"/>
                </a:solidFill>
                <a:effectLst/>
                <a:latin typeface="Times New Roman" panose="02020603050405020304" pitchFamily="18" charset="0"/>
              </a:rPr>
              <a:t>at</a:t>
            </a:r>
            <a:r>
              <a:rPr lang="en-US" sz="2800" dirty="0">
                <a:solidFill>
                  <a:srgbClr val="000000"/>
                </a:solidFill>
                <a:effectLst/>
                <a:latin typeface="Times New Roman" panose="02020603050405020304" pitchFamily="18" charset="0"/>
              </a:rPr>
              <a:t> 8.30 </a:t>
            </a:r>
            <a:r>
              <a:rPr lang="en-US" sz="2800" u="sng" dirty="0">
                <a:solidFill>
                  <a:srgbClr val="FF0000"/>
                </a:solidFill>
                <a:effectLst/>
                <a:latin typeface="Times New Roman" panose="02020603050405020304" pitchFamily="18" charset="0"/>
              </a:rPr>
              <a:t>on</a:t>
            </a:r>
            <a:r>
              <a:rPr lang="en-US" sz="2800" dirty="0">
                <a:solidFill>
                  <a:srgbClr val="000000"/>
                </a:solidFill>
                <a:effectLst/>
                <a:latin typeface="Times New Roman" panose="02020603050405020304" pitchFamily="18" charset="0"/>
              </a:rPr>
              <a:t> Sundays. </a:t>
            </a:r>
            <a:endParaRPr lang="en-US" sz="2800" dirty="0"/>
          </a:p>
          <a:p>
            <a:r>
              <a:rPr lang="en-US" sz="2800" dirty="0">
                <a:solidFill>
                  <a:srgbClr val="000000"/>
                </a:solidFill>
                <a:effectLst/>
                <a:latin typeface="Times New Roman" panose="02020603050405020304" pitchFamily="18" charset="0"/>
              </a:rPr>
              <a:t>He doesn’t have </a:t>
            </a:r>
            <a:r>
              <a:rPr lang="en-US" sz="2800" dirty="0" err="1">
                <a:solidFill>
                  <a:srgbClr val="000000"/>
                </a:solidFill>
                <a:effectLst/>
                <a:latin typeface="Times New Roman" panose="02020603050405020304" pitchFamily="18" charset="0"/>
              </a:rPr>
              <a:t>lectures___Monday</a:t>
            </a:r>
            <a:r>
              <a:rPr lang="en-US" sz="2800" dirty="0">
                <a:solidFill>
                  <a:srgbClr val="000000"/>
                </a:solidFill>
                <a:effectLst/>
                <a:latin typeface="Times New Roman" panose="02020603050405020304" pitchFamily="18" charset="0"/>
              </a:rPr>
              <a:t> mornings. </a:t>
            </a:r>
            <a:endParaRPr lang="en-US" sz="2800" dirty="0"/>
          </a:p>
          <a:p>
            <a:r>
              <a:rPr lang="en-US" sz="2800" dirty="0">
                <a:solidFill>
                  <a:srgbClr val="000000"/>
                </a:solidFill>
                <a:effectLst/>
                <a:latin typeface="Times New Roman" panose="02020603050405020304" pitchFamily="18" charset="0"/>
              </a:rPr>
              <a:t>___the weekend, Malika and Yasmin go on the Internet, </a:t>
            </a:r>
            <a:endParaRPr lang="en-US" sz="2800" dirty="0"/>
          </a:p>
          <a:p>
            <a:r>
              <a:rPr lang="en-US" sz="2800" dirty="0">
                <a:solidFill>
                  <a:srgbClr val="000000"/>
                </a:solidFill>
                <a:effectLst/>
                <a:latin typeface="Times New Roman" panose="02020603050405020304" pitchFamily="18" charset="0"/>
              </a:rPr>
              <a:t>___the afternoons, the students have lectures. </a:t>
            </a:r>
            <a:endParaRPr lang="en-US" sz="2800" dirty="0"/>
          </a:p>
          <a:p>
            <a:r>
              <a:rPr lang="en-US" sz="2800" dirty="0">
                <a:solidFill>
                  <a:srgbClr val="000000"/>
                </a:solidFill>
                <a:effectLst/>
                <a:latin typeface="Times New Roman" panose="02020603050405020304" pitchFamily="18" charset="0"/>
              </a:rPr>
              <a:t>Yasmin works in the </a:t>
            </a:r>
            <a:r>
              <a:rPr lang="en-US" sz="2800" dirty="0" err="1">
                <a:solidFill>
                  <a:srgbClr val="000000"/>
                </a:solidFill>
                <a:effectLst/>
                <a:latin typeface="Times New Roman" panose="02020603050405020304" pitchFamily="18" charset="0"/>
              </a:rPr>
              <a:t>library___Wednesdays</a:t>
            </a:r>
            <a:r>
              <a:rPr lang="en-US" sz="2800" dirty="0">
                <a:solidFill>
                  <a:srgbClr val="000000"/>
                </a:solidFill>
                <a:effectLst/>
                <a:latin typeface="Times New Roman" panose="02020603050405020304" pitchFamily="18" charset="0"/>
              </a:rPr>
              <a:t>. </a:t>
            </a:r>
            <a:endParaRPr lang="en-GB" sz="2800" dirty="0"/>
          </a:p>
        </p:txBody>
      </p:sp>
    </p:spTree>
    <p:extLst>
      <p:ext uri="{BB962C8B-B14F-4D97-AF65-F5344CB8AC3E}">
        <p14:creationId xmlns:p14="http://schemas.microsoft.com/office/powerpoint/2010/main" val="21429187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B48364A-DF56-2E5E-98E6-14DE11907BB6}"/>
              </a:ext>
            </a:extLst>
          </p:cNvPr>
          <p:cNvSpPr>
            <a:spLocks noGrp="1"/>
          </p:cNvSpPr>
          <p:nvPr>
            <p:ph type="title"/>
          </p:nvPr>
        </p:nvSpPr>
        <p:spPr/>
        <p:txBody>
          <a:bodyPr/>
          <a:lstStyle/>
          <a:p>
            <a:r>
              <a:rPr lang="en-US" b="1" dirty="0"/>
              <a:t>KEY LANGUAGE</a:t>
            </a:r>
            <a:endParaRPr lang="en-GB" dirty="0"/>
          </a:p>
        </p:txBody>
      </p:sp>
      <p:sp>
        <p:nvSpPr>
          <p:cNvPr id="15" name="Content Placeholder 14">
            <a:extLst>
              <a:ext uri="{FF2B5EF4-FFF2-40B4-BE49-F238E27FC236}">
                <a16:creationId xmlns:a16="http://schemas.microsoft.com/office/drawing/2014/main" id="{9E56A503-AF2B-B324-86EC-CD9A23A0C0A1}"/>
              </a:ext>
            </a:extLst>
          </p:cNvPr>
          <p:cNvSpPr>
            <a:spLocks noGrp="1"/>
          </p:cNvSpPr>
          <p:nvPr>
            <p:ph idx="1"/>
          </p:nvPr>
        </p:nvSpPr>
        <p:spPr>
          <a:solidFill>
            <a:schemeClr val="bg1"/>
          </a:solidFill>
        </p:spPr>
        <p:txBody>
          <a:bodyPr>
            <a:normAutofit/>
          </a:bodyPr>
          <a:lstStyle/>
          <a:p>
            <a:pPr marL="0" indent="0">
              <a:buNone/>
            </a:pPr>
            <a:r>
              <a:rPr lang="en-US" sz="2800" dirty="0">
                <a:solidFill>
                  <a:srgbClr val="000000"/>
                </a:solidFill>
                <a:effectLst/>
                <a:latin typeface="Times New Roman" panose="02020603050405020304" pitchFamily="18" charset="0"/>
              </a:rPr>
              <a:t>Complete the sentences with </a:t>
            </a:r>
            <a:r>
              <a:rPr lang="en-US" sz="2800" b="1" i="1" dirty="0">
                <a:solidFill>
                  <a:srgbClr val="000000"/>
                </a:solidFill>
                <a:effectLst/>
                <a:latin typeface="TimesNewRomanPS-ItalicMT"/>
              </a:rPr>
              <a:t>in, on,</a:t>
            </a:r>
            <a:r>
              <a:rPr lang="en-US" sz="2800" b="1" dirty="0">
                <a:solidFill>
                  <a:srgbClr val="000000"/>
                </a:solidFill>
                <a:effectLst/>
                <a:latin typeface="Times New Roman" panose="02020603050405020304" pitchFamily="18" charset="0"/>
              </a:rPr>
              <a:t> </a:t>
            </a:r>
            <a:r>
              <a:rPr lang="en-US" sz="2800" dirty="0">
                <a:solidFill>
                  <a:srgbClr val="000000"/>
                </a:solidFill>
                <a:effectLst/>
                <a:latin typeface="Times New Roman" panose="02020603050405020304" pitchFamily="18" charset="0"/>
              </a:rPr>
              <a:t>and</a:t>
            </a:r>
            <a:r>
              <a:rPr lang="en-US" sz="2800" b="1" dirty="0">
                <a:solidFill>
                  <a:srgbClr val="000000"/>
                </a:solidFill>
                <a:effectLst/>
                <a:latin typeface="Times New Roman" panose="02020603050405020304" pitchFamily="18" charset="0"/>
              </a:rPr>
              <a:t> </a:t>
            </a:r>
            <a:r>
              <a:rPr lang="en-US" sz="2800" b="1" i="1" dirty="0">
                <a:solidFill>
                  <a:srgbClr val="000000"/>
                </a:solidFill>
                <a:effectLst/>
                <a:latin typeface="TimesNewRomanPS-ItalicMT"/>
              </a:rPr>
              <a:t>at. </a:t>
            </a:r>
            <a:endParaRPr lang="en-US" sz="2800" b="1" dirty="0"/>
          </a:p>
          <a:p>
            <a:r>
              <a:rPr lang="en-US" sz="2800" dirty="0">
                <a:solidFill>
                  <a:srgbClr val="000000"/>
                </a:solidFill>
                <a:effectLst/>
                <a:latin typeface="Times New Roman" panose="02020603050405020304" pitchFamily="18" charset="0"/>
              </a:rPr>
              <a:t> Conrad gets up </a:t>
            </a:r>
            <a:r>
              <a:rPr lang="en-US" sz="2800" u="sng" dirty="0">
                <a:solidFill>
                  <a:srgbClr val="FF0000"/>
                </a:solidFill>
                <a:effectLst/>
                <a:latin typeface="Times New Roman" panose="02020603050405020304" pitchFamily="18" charset="0"/>
              </a:rPr>
              <a:t>at</a:t>
            </a:r>
            <a:r>
              <a:rPr lang="en-US" sz="2800" dirty="0">
                <a:solidFill>
                  <a:srgbClr val="000000"/>
                </a:solidFill>
                <a:effectLst/>
                <a:latin typeface="Times New Roman" panose="02020603050405020304" pitchFamily="18" charset="0"/>
              </a:rPr>
              <a:t> 8.30 </a:t>
            </a:r>
            <a:r>
              <a:rPr lang="en-US" sz="2800" u="sng" dirty="0">
                <a:solidFill>
                  <a:srgbClr val="FF0000"/>
                </a:solidFill>
                <a:effectLst/>
                <a:latin typeface="Times New Roman" panose="02020603050405020304" pitchFamily="18" charset="0"/>
              </a:rPr>
              <a:t>on</a:t>
            </a:r>
            <a:r>
              <a:rPr lang="en-US" sz="2800" dirty="0">
                <a:solidFill>
                  <a:srgbClr val="000000"/>
                </a:solidFill>
                <a:effectLst/>
                <a:latin typeface="Times New Roman" panose="02020603050405020304" pitchFamily="18" charset="0"/>
              </a:rPr>
              <a:t> Sundays. </a:t>
            </a:r>
            <a:endParaRPr lang="en-US" sz="2800" dirty="0"/>
          </a:p>
          <a:p>
            <a:r>
              <a:rPr lang="en-US" sz="2800" dirty="0">
                <a:solidFill>
                  <a:srgbClr val="000000"/>
                </a:solidFill>
                <a:effectLst/>
                <a:latin typeface="Times New Roman" panose="02020603050405020304" pitchFamily="18" charset="0"/>
              </a:rPr>
              <a:t>He doesn’t have lectures </a:t>
            </a:r>
            <a:r>
              <a:rPr lang="en-US" sz="2800" u="sng" dirty="0">
                <a:solidFill>
                  <a:srgbClr val="FF0000"/>
                </a:solidFill>
                <a:effectLst/>
                <a:latin typeface="Times New Roman" panose="02020603050405020304" pitchFamily="18" charset="0"/>
              </a:rPr>
              <a:t>on</a:t>
            </a:r>
            <a:r>
              <a:rPr lang="en-US" sz="2800" dirty="0">
                <a:solidFill>
                  <a:srgbClr val="000000"/>
                </a:solidFill>
                <a:effectLst/>
                <a:latin typeface="Times New Roman" panose="02020603050405020304" pitchFamily="18" charset="0"/>
              </a:rPr>
              <a:t> Monday mornings. </a:t>
            </a:r>
            <a:endParaRPr lang="en-US" sz="2800" dirty="0"/>
          </a:p>
          <a:p>
            <a:r>
              <a:rPr lang="en-US" sz="2800" dirty="0">
                <a:solidFill>
                  <a:srgbClr val="000000"/>
                </a:solidFill>
                <a:effectLst/>
                <a:latin typeface="Times New Roman" panose="02020603050405020304" pitchFamily="18" charset="0"/>
              </a:rPr>
              <a:t>___the weekend, Malika and Yasmin go on the Internet, </a:t>
            </a:r>
            <a:endParaRPr lang="en-US" sz="2800" dirty="0"/>
          </a:p>
          <a:p>
            <a:r>
              <a:rPr lang="en-US" sz="2800" dirty="0">
                <a:solidFill>
                  <a:srgbClr val="000000"/>
                </a:solidFill>
                <a:effectLst/>
                <a:latin typeface="Times New Roman" panose="02020603050405020304" pitchFamily="18" charset="0"/>
              </a:rPr>
              <a:t>___the afternoons, the students have lectures. </a:t>
            </a:r>
            <a:endParaRPr lang="en-US" sz="2800" dirty="0"/>
          </a:p>
          <a:p>
            <a:r>
              <a:rPr lang="en-US" sz="2800" dirty="0">
                <a:solidFill>
                  <a:srgbClr val="000000"/>
                </a:solidFill>
                <a:effectLst/>
                <a:latin typeface="Times New Roman" panose="02020603050405020304" pitchFamily="18" charset="0"/>
              </a:rPr>
              <a:t>Yasmin works in the </a:t>
            </a:r>
            <a:r>
              <a:rPr lang="en-US" sz="2800" dirty="0" err="1">
                <a:solidFill>
                  <a:srgbClr val="000000"/>
                </a:solidFill>
                <a:effectLst/>
                <a:latin typeface="Times New Roman" panose="02020603050405020304" pitchFamily="18" charset="0"/>
              </a:rPr>
              <a:t>library___Wednesdays</a:t>
            </a:r>
            <a:r>
              <a:rPr lang="en-US" sz="2800" dirty="0">
                <a:solidFill>
                  <a:srgbClr val="000000"/>
                </a:solidFill>
                <a:effectLst/>
                <a:latin typeface="Times New Roman" panose="02020603050405020304" pitchFamily="18" charset="0"/>
              </a:rPr>
              <a:t>. </a:t>
            </a:r>
            <a:endParaRPr lang="en-GB" sz="2800" dirty="0"/>
          </a:p>
        </p:txBody>
      </p:sp>
    </p:spTree>
    <p:extLst>
      <p:ext uri="{BB962C8B-B14F-4D97-AF65-F5344CB8AC3E}">
        <p14:creationId xmlns:p14="http://schemas.microsoft.com/office/powerpoint/2010/main" val="37185482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B48364A-DF56-2E5E-98E6-14DE11907BB6}"/>
              </a:ext>
            </a:extLst>
          </p:cNvPr>
          <p:cNvSpPr>
            <a:spLocks noGrp="1"/>
          </p:cNvSpPr>
          <p:nvPr>
            <p:ph type="title"/>
          </p:nvPr>
        </p:nvSpPr>
        <p:spPr/>
        <p:txBody>
          <a:bodyPr/>
          <a:lstStyle/>
          <a:p>
            <a:r>
              <a:rPr lang="en-US" b="1" dirty="0"/>
              <a:t>KEY LANGUAGE</a:t>
            </a:r>
            <a:endParaRPr lang="en-GB" dirty="0"/>
          </a:p>
        </p:txBody>
      </p:sp>
      <p:sp>
        <p:nvSpPr>
          <p:cNvPr id="15" name="Content Placeholder 14">
            <a:extLst>
              <a:ext uri="{FF2B5EF4-FFF2-40B4-BE49-F238E27FC236}">
                <a16:creationId xmlns:a16="http://schemas.microsoft.com/office/drawing/2014/main" id="{9E56A503-AF2B-B324-86EC-CD9A23A0C0A1}"/>
              </a:ext>
            </a:extLst>
          </p:cNvPr>
          <p:cNvSpPr>
            <a:spLocks noGrp="1"/>
          </p:cNvSpPr>
          <p:nvPr>
            <p:ph idx="1"/>
          </p:nvPr>
        </p:nvSpPr>
        <p:spPr>
          <a:solidFill>
            <a:schemeClr val="bg1"/>
          </a:solidFill>
        </p:spPr>
        <p:txBody>
          <a:bodyPr>
            <a:normAutofit/>
          </a:bodyPr>
          <a:lstStyle/>
          <a:p>
            <a:pPr marL="0" indent="0">
              <a:buNone/>
            </a:pPr>
            <a:r>
              <a:rPr lang="en-US" sz="2800" dirty="0">
                <a:solidFill>
                  <a:srgbClr val="000000"/>
                </a:solidFill>
                <a:effectLst/>
                <a:latin typeface="Times New Roman" panose="02020603050405020304" pitchFamily="18" charset="0"/>
              </a:rPr>
              <a:t>Complete the sentences with </a:t>
            </a:r>
            <a:r>
              <a:rPr lang="en-US" sz="2800" b="1" i="1" dirty="0">
                <a:solidFill>
                  <a:srgbClr val="000000"/>
                </a:solidFill>
                <a:effectLst/>
                <a:latin typeface="TimesNewRomanPS-ItalicMT"/>
              </a:rPr>
              <a:t>in, on,</a:t>
            </a:r>
            <a:r>
              <a:rPr lang="en-US" sz="2800" b="1" dirty="0">
                <a:solidFill>
                  <a:srgbClr val="000000"/>
                </a:solidFill>
                <a:effectLst/>
                <a:latin typeface="Times New Roman" panose="02020603050405020304" pitchFamily="18" charset="0"/>
              </a:rPr>
              <a:t> </a:t>
            </a:r>
            <a:r>
              <a:rPr lang="en-US" sz="2800" dirty="0">
                <a:solidFill>
                  <a:srgbClr val="000000"/>
                </a:solidFill>
                <a:effectLst/>
                <a:latin typeface="Times New Roman" panose="02020603050405020304" pitchFamily="18" charset="0"/>
              </a:rPr>
              <a:t>and</a:t>
            </a:r>
            <a:r>
              <a:rPr lang="en-US" sz="2800" b="1" dirty="0">
                <a:solidFill>
                  <a:srgbClr val="000000"/>
                </a:solidFill>
                <a:effectLst/>
                <a:latin typeface="Times New Roman" panose="02020603050405020304" pitchFamily="18" charset="0"/>
              </a:rPr>
              <a:t> </a:t>
            </a:r>
            <a:r>
              <a:rPr lang="en-US" sz="2800" b="1" i="1" dirty="0">
                <a:solidFill>
                  <a:srgbClr val="000000"/>
                </a:solidFill>
                <a:effectLst/>
                <a:latin typeface="TimesNewRomanPS-ItalicMT"/>
              </a:rPr>
              <a:t>at. </a:t>
            </a:r>
            <a:endParaRPr lang="en-US" sz="2800" b="1" dirty="0"/>
          </a:p>
          <a:p>
            <a:r>
              <a:rPr lang="en-US" sz="2800" dirty="0">
                <a:solidFill>
                  <a:srgbClr val="000000"/>
                </a:solidFill>
                <a:effectLst/>
                <a:latin typeface="Times New Roman" panose="02020603050405020304" pitchFamily="18" charset="0"/>
              </a:rPr>
              <a:t> Conrad gets up </a:t>
            </a:r>
            <a:r>
              <a:rPr lang="en-US" sz="2800" u="sng" dirty="0">
                <a:solidFill>
                  <a:srgbClr val="FF0000"/>
                </a:solidFill>
                <a:effectLst/>
                <a:latin typeface="Times New Roman" panose="02020603050405020304" pitchFamily="18" charset="0"/>
              </a:rPr>
              <a:t>at</a:t>
            </a:r>
            <a:r>
              <a:rPr lang="en-US" sz="2800" dirty="0">
                <a:solidFill>
                  <a:srgbClr val="000000"/>
                </a:solidFill>
                <a:effectLst/>
                <a:latin typeface="Times New Roman" panose="02020603050405020304" pitchFamily="18" charset="0"/>
              </a:rPr>
              <a:t> 8.30 </a:t>
            </a:r>
            <a:r>
              <a:rPr lang="en-US" sz="2800" u="sng" dirty="0">
                <a:solidFill>
                  <a:srgbClr val="FF0000"/>
                </a:solidFill>
                <a:effectLst/>
                <a:latin typeface="Times New Roman" panose="02020603050405020304" pitchFamily="18" charset="0"/>
              </a:rPr>
              <a:t>on</a:t>
            </a:r>
            <a:r>
              <a:rPr lang="en-US" sz="2800" dirty="0">
                <a:solidFill>
                  <a:srgbClr val="000000"/>
                </a:solidFill>
                <a:effectLst/>
                <a:latin typeface="Times New Roman" panose="02020603050405020304" pitchFamily="18" charset="0"/>
              </a:rPr>
              <a:t> Sundays. </a:t>
            </a:r>
            <a:endParaRPr lang="en-US" sz="2800" dirty="0"/>
          </a:p>
          <a:p>
            <a:r>
              <a:rPr lang="en-US" sz="2800" dirty="0">
                <a:solidFill>
                  <a:srgbClr val="000000"/>
                </a:solidFill>
                <a:effectLst/>
                <a:latin typeface="Times New Roman" panose="02020603050405020304" pitchFamily="18" charset="0"/>
              </a:rPr>
              <a:t>He doesn’t have lectures </a:t>
            </a:r>
            <a:r>
              <a:rPr lang="en-US" sz="2800" u="sng" dirty="0">
                <a:solidFill>
                  <a:srgbClr val="FF0000"/>
                </a:solidFill>
                <a:effectLst/>
                <a:latin typeface="Times New Roman" panose="02020603050405020304" pitchFamily="18" charset="0"/>
              </a:rPr>
              <a:t>on</a:t>
            </a:r>
            <a:r>
              <a:rPr lang="en-US" sz="2800" dirty="0">
                <a:solidFill>
                  <a:srgbClr val="000000"/>
                </a:solidFill>
                <a:effectLst/>
                <a:latin typeface="Times New Roman" panose="02020603050405020304" pitchFamily="18" charset="0"/>
              </a:rPr>
              <a:t> Monday mornings. </a:t>
            </a:r>
            <a:endParaRPr lang="en-US" sz="2800" dirty="0"/>
          </a:p>
          <a:p>
            <a:r>
              <a:rPr lang="en-US" sz="2800" u="sng" dirty="0">
                <a:solidFill>
                  <a:srgbClr val="FF0000"/>
                </a:solidFill>
                <a:effectLst/>
                <a:latin typeface="Times New Roman" panose="02020603050405020304" pitchFamily="18" charset="0"/>
              </a:rPr>
              <a:t>At</a:t>
            </a:r>
            <a:r>
              <a:rPr lang="en-US" sz="2800" dirty="0">
                <a:solidFill>
                  <a:srgbClr val="000000"/>
                </a:solidFill>
                <a:effectLst/>
                <a:latin typeface="Times New Roman" panose="02020603050405020304" pitchFamily="18" charset="0"/>
              </a:rPr>
              <a:t> the weekend, Malika and Yasmin go on the Internet, </a:t>
            </a:r>
            <a:endParaRPr lang="en-US" sz="2800" dirty="0"/>
          </a:p>
          <a:p>
            <a:r>
              <a:rPr lang="en-US" sz="2800" dirty="0">
                <a:solidFill>
                  <a:srgbClr val="000000"/>
                </a:solidFill>
                <a:effectLst/>
                <a:latin typeface="Times New Roman" panose="02020603050405020304" pitchFamily="18" charset="0"/>
              </a:rPr>
              <a:t>___the afternoons, the students have lectures. </a:t>
            </a:r>
            <a:endParaRPr lang="en-US" sz="2800" dirty="0"/>
          </a:p>
          <a:p>
            <a:r>
              <a:rPr lang="en-US" sz="2800" dirty="0">
                <a:solidFill>
                  <a:srgbClr val="000000"/>
                </a:solidFill>
                <a:effectLst/>
                <a:latin typeface="Times New Roman" panose="02020603050405020304" pitchFamily="18" charset="0"/>
              </a:rPr>
              <a:t>Yasmin works in the </a:t>
            </a:r>
            <a:r>
              <a:rPr lang="en-US" sz="2800" dirty="0" err="1">
                <a:solidFill>
                  <a:srgbClr val="000000"/>
                </a:solidFill>
                <a:effectLst/>
                <a:latin typeface="Times New Roman" panose="02020603050405020304" pitchFamily="18" charset="0"/>
              </a:rPr>
              <a:t>library___Wednesdays</a:t>
            </a:r>
            <a:r>
              <a:rPr lang="en-US" sz="2800" dirty="0">
                <a:solidFill>
                  <a:srgbClr val="000000"/>
                </a:solidFill>
                <a:effectLst/>
                <a:latin typeface="Times New Roman" panose="02020603050405020304" pitchFamily="18" charset="0"/>
              </a:rPr>
              <a:t>. </a:t>
            </a:r>
            <a:endParaRPr lang="en-GB" sz="2800" dirty="0"/>
          </a:p>
        </p:txBody>
      </p:sp>
    </p:spTree>
    <p:extLst>
      <p:ext uri="{BB962C8B-B14F-4D97-AF65-F5344CB8AC3E}">
        <p14:creationId xmlns:p14="http://schemas.microsoft.com/office/powerpoint/2010/main" val="39515052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B48364A-DF56-2E5E-98E6-14DE11907BB6}"/>
              </a:ext>
            </a:extLst>
          </p:cNvPr>
          <p:cNvSpPr>
            <a:spLocks noGrp="1"/>
          </p:cNvSpPr>
          <p:nvPr>
            <p:ph type="title"/>
          </p:nvPr>
        </p:nvSpPr>
        <p:spPr/>
        <p:txBody>
          <a:bodyPr/>
          <a:lstStyle/>
          <a:p>
            <a:r>
              <a:rPr lang="en-US" b="1" dirty="0"/>
              <a:t>KEY LANGUAGE</a:t>
            </a:r>
            <a:endParaRPr lang="en-GB" dirty="0"/>
          </a:p>
        </p:txBody>
      </p:sp>
      <p:sp>
        <p:nvSpPr>
          <p:cNvPr id="15" name="Content Placeholder 14">
            <a:extLst>
              <a:ext uri="{FF2B5EF4-FFF2-40B4-BE49-F238E27FC236}">
                <a16:creationId xmlns:a16="http://schemas.microsoft.com/office/drawing/2014/main" id="{9E56A503-AF2B-B324-86EC-CD9A23A0C0A1}"/>
              </a:ext>
            </a:extLst>
          </p:cNvPr>
          <p:cNvSpPr>
            <a:spLocks noGrp="1"/>
          </p:cNvSpPr>
          <p:nvPr>
            <p:ph idx="1"/>
          </p:nvPr>
        </p:nvSpPr>
        <p:spPr>
          <a:solidFill>
            <a:schemeClr val="bg1"/>
          </a:solidFill>
        </p:spPr>
        <p:txBody>
          <a:bodyPr>
            <a:normAutofit/>
          </a:bodyPr>
          <a:lstStyle/>
          <a:p>
            <a:pPr marL="0" indent="0">
              <a:buNone/>
            </a:pPr>
            <a:r>
              <a:rPr lang="en-US" sz="2800" dirty="0">
                <a:solidFill>
                  <a:srgbClr val="000000"/>
                </a:solidFill>
                <a:effectLst/>
                <a:latin typeface="Times New Roman" panose="02020603050405020304" pitchFamily="18" charset="0"/>
              </a:rPr>
              <a:t>Complete the sentences with </a:t>
            </a:r>
            <a:r>
              <a:rPr lang="en-US" sz="2800" b="1" i="1" dirty="0">
                <a:solidFill>
                  <a:srgbClr val="000000"/>
                </a:solidFill>
                <a:effectLst/>
                <a:latin typeface="TimesNewRomanPS-ItalicMT"/>
              </a:rPr>
              <a:t>in, on,</a:t>
            </a:r>
            <a:r>
              <a:rPr lang="en-US" sz="2800" b="1" dirty="0">
                <a:solidFill>
                  <a:srgbClr val="000000"/>
                </a:solidFill>
                <a:effectLst/>
                <a:latin typeface="Times New Roman" panose="02020603050405020304" pitchFamily="18" charset="0"/>
              </a:rPr>
              <a:t> </a:t>
            </a:r>
            <a:r>
              <a:rPr lang="en-US" sz="2800" dirty="0">
                <a:solidFill>
                  <a:srgbClr val="000000"/>
                </a:solidFill>
                <a:effectLst/>
                <a:latin typeface="Times New Roman" panose="02020603050405020304" pitchFamily="18" charset="0"/>
              </a:rPr>
              <a:t>and</a:t>
            </a:r>
            <a:r>
              <a:rPr lang="en-US" sz="2800" b="1" dirty="0">
                <a:solidFill>
                  <a:srgbClr val="000000"/>
                </a:solidFill>
                <a:effectLst/>
                <a:latin typeface="Times New Roman" panose="02020603050405020304" pitchFamily="18" charset="0"/>
              </a:rPr>
              <a:t> </a:t>
            </a:r>
            <a:r>
              <a:rPr lang="en-US" sz="2800" b="1" i="1" dirty="0">
                <a:solidFill>
                  <a:srgbClr val="000000"/>
                </a:solidFill>
                <a:effectLst/>
                <a:latin typeface="TimesNewRomanPS-ItalicMT"/>
              </a:rPr>
              <a:t>at. </a:t>
            </a:r>
            <a:endParaRPr lang="en-US" sz="2800" b="1" dirty="0"/>
          </a:p>
          <a:p>
            <a:r>
              <a:rPr lang="en-US" sz="2800" dirty="0">
                <a:solidFill>
                  <a:srgbClr val="000000"/>
                </a:solidFill>
                <a:effectLst/>
                <a:latin typeface="Times New Roman" panose="02020603050405020304" pitchFamily="18" charset="0"/>
              </a:rPr>
              <a:t> Conrad gets up </a:t>
            </a:r>
            <a:r>
              <a:rPr lang="en-US" sz="2800" u="sng" dirty="0">
                <a:solidFill>
                  <a:srgbClr val="FF0000"/>
                </a:solidFill>
                <a:effectLst/>
                <a:latin typeface="Times New Roman" panose="02020603050405020304" pitchFamily="18" charset="0"/>
              </a:rPr>
              <a:t>at</a:t>
            </a:r>
            <a:r>
              <a:rPr lang="en-US" sz="2800" dirty="0">
                <a:solidFill>
                  <a:srgbClr val="000000"/>
                </a:solidFill>
                <a:effectLst/>
                <a:latin typeface="Times New Roman" panose="02020603050405020304" pitchFamily="18" charset="0"/>
              </a:rPr>
              <a:t> 8.30 </a:t>
            </a:r>
            <a:r>
              <a:rPr lang="en-US" sz="2800" u="sng" dirty="0">
                <a:solidFill>
                  <a:srgbClr val="FF0000"/>
                </a:solidFill>
                <a:effectLst/>
                <a:latin typeface="Times New Roman" panose="02020603050405020304" pitchFamily="18" charset="0"/>
              </a:rPr>
              <a:t>on</a:t>
            </a:r>
            <a:r>
              <a:rPr lang="en-US" sz="2800" dirty="0">
                <a:solidFill>
                  <a:srgbClr val="000000"/>
                </a:solidFill>
                <a:effectLst/>
                <a:latin typeface="Times New Roman" panose="02020603050405020304" pitchFamily="18" charset="0"/>
              </a:rPr>
              <a:t> Sundays. </a:t>
            </a:r>
            <a:endParaRPr lang="en-US" sz="2800" dirty="0"/>
          </a:p>
          <a:p>
            <a:r>
              <a:rPr lang="en-US" sz="2800" dirty="0">
                <a:solidFill>
                  <a:srgbClr val="000000"/>
                </a:solidFill>
                <a:effectLst/>
                <a:latin typeface="Times New Roman" panose="02020603050405020304" pitchFamily="18" charset="0"/>
              </a:rPr>
              <a:t>He doesn’t have lectures </a:t>
            </a:r>
            <a:r>
              <a:rPr lang="en-US" sz="2800" u="sng" dirty="0">
                <a:solidFill>
                  <a:srgbClr val="FF0000"/>
                </a:solidFill>
                <a:effectLst/>
                <a:latin typeface="Times New Roman" panose="02020603050405020304" pitchFamily="18" charset="0"/>
              </a:rPr>
              <a:t>on</a:t>
            </a:r>
            <a:r>
              <a:rPr lang="en-US" sz="2800" dirty="0">
                <a:solidFill>
                  <a:srgbClr val="000000"/>
                </a:solidFill>
                <a:effectLst/>
                <a:latin typeface="Times New Roman" panose="02020603050405020304" pitchFamily="18" charset="0"/>
              </a:rPr>
              <a:t> Monday mornings. </a:t>
            </a:r>
            <a:endParaRPr lang="en-US" sz="2800" dirty="0"/>
          </a:p>
          <a:p>
            <a:r>
              <a:rPr lang="en-US" sz="2800" u="sng" dirty="0">
                <a:solidFill>
                  <a:srgbClr val="FF0000"/>
                </a:solidFill>
                <a:effectLst/>
                <a:latin typeface="Times New Roman" panose="02020603050405020304" pitchFamily="18" charset="0"/>
              </a:rPr>
              <a:t>At</a:t>
            </a:r>
            <a:r>
              <a:rPr lang="en-US" sz="2800" dirty="0">
                <a:solidFill>
                  <a:srgbClr val="000000"/>
                </a:solidFill>
                <a:effectLst/>
                <a:latin typeface="Times New Roman" panose="02020603050405020304" pitchFamily="18" charset="0"/>
              </a:rPr>
              <a:t> the weekend, Malika and Yasmin go on the Internet, </a:t>
            </a:r>
            <a:endParaRPr lang="en-US" sz="2800" dirty="0"/>
          </a:p>
          <a:p>
            <a:r>
              <a:rPr lang="en-US" sz="2800" u="sng" dirty="0">
                <a:solidFill>
                  <a:srgbClr val="FF0000"/>
                </a:solidFill>
                <a:effectLst/>
                <a:latin typeface="Times New Roman" panose="02020603050405020304" pitchFamily="18" charset="0"/>
              </a:rPr>
              <a:t>In</a:t>
            </a:r>
            <a:r>
              <a:rPr lang="en-US" sz="2800" dirty="0">
                <a:solidFill>
                  <a:srgbClr val="000000"/>
                </a:solidFill>
                <a:effectLst/>
                <a:latin typeface="Times New Roman" panose="02020603050405020304" pitchFamily="18" charset="0"/>
              </a:rPr>
              <a:t> the afternoons, the students have lectures. </a:t>
            </a:r>
            <a:endParaRPr lang="en-US" sz="2800" dirty="0"/>
          </a:p>
          <a:p>
            <a:r>
              <a:rPr lang="en-US" sz="2800" dirty="0">
                <a:solidFill>
                  <a:srgbClr val="000000"/>
                </a:solidFill>
                <a:effectLst/>
                <a:latin typeface="Times New Roman" panose="02020603050405020304" pitchFamily="18" charset="0"/>
              </a:rPr>
              <a:t>Yasmin works in the </a:t>
            </a:r>
            <a:r>
              <a:rPr lang="en-US" sz="2800" dirty="0" err="1">
                <a:solidFill>
                  <a:srgbClr val="000000"/>
                </a:solidFill>
                <a:effectLst/>
                <a:latin typeface="Times New Roman" panose="02020603050405020304" pitchFamily="18" charset="0"/>
              </a:rPr>
              <a:t>library___Wednesdays</a:t>
            </a:r>
            <a:r>
              <a:rPr lang="en-US" sz="2800" dirty="0">
                <a:solidFill>
                  <a:srgbClr val="000000"/>
                </a:solidFill>
                <a:effectLst/>
                <a:latin typeface="Times New Roman" panose="02020603050405020304" pitchFamily="18" charset="0"/>
              </a:rPr>
              <a:t>. </a:t>
            </a:r>
            <a:endParaRPr lang="en-GB" sz="2800" dirty="0"/>
          </a:p>
        </p:txBody>
      </p:sp>
    </p:spTree>
    <p:extLst>
      <p:ext uri="{BB962C8B-B14F-4D97-AF65-F5344CB8AC3E}">
        <p14:creationId xmlns:p14="http://schemas.microsoft.com/office/powerpoint/2010/main" val="39550382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B48364A-DF56-2E5E-98E6-14DE11907BB6}"/>
              </a:ext>
            </a:extLst>
          </p:cNvPr>
          <p:cNvSpPr>
            <a:spLocks noGrp="1"/>
          </p:cNvSpPr>
          <p:nvPr>
            <p:ph type="title"/>
          </p:nvPr>
        </p:nvSpPr>
        <p:spPr/>
        <p:txBody>
          <a:bodyPr/>
          <a:lstStyle/>
          <a:p>
            <a:r>
              <a:rPr lang="en-US" b="1" dirty="0"/>
              <a:t>KEY LANGUAGE</a:t>
            </a:r>
            <a:endParaRPr lang="en-GB" dirty="0"/>
          </a:p>
        </p:txBody>
      </p:sp>
      <p:sp>
        <p:nvSpPr>
          <p:cNvPr id="15" name="Content Placeholder 14">
            <a:extLst>
              <a:ext uri="{FF2B5EF4-FFF2-40B4-BE49-F238E27FC236}">
                <a16:creationId xmlns:a16="http://schemas.microsoft.com/office/drawing/2014/main" id="{9E56A503-AF2B-B324-86EC-CD9A23A0C0A1}"/>
              </a:ext>
            </a:extLst>
          </p:cNvPr>
          <p:cNvSpPr>
            <a:spLocks noGrp="1"/>
          </p:cNvSpPr>
          <p:nvPr>
            <p:ph idx="1"/>
          </p:nvPr>
        </p:nvSpPr>
        <p:spPr>
          <a:solidFill>
            <a:schemeClr val="bg1"/>
          </a:solidFill>
        </p:spPr>
        <p:txBody>
          <a:bodyPr>
            <a:normAutofit/>
          </a:bodyPr>
          <a:lstStyle/>
          <a:p>
            <a:pPr marL="0" indent="0">
              <a:buNone/>
            </a:pPr>
            <a:r>
              <a:rPr lang="en-US" sz="2800" dirty="0">
                <a:solidFill>
                  <a:srgbClr val="000000"/>
                </a:solidFill>
                <a:effectLst/>
                <a:latin typeface="Times New Roman" panose="02020603050405020304" pitchFamily="18" charset="0"/>
              </a:rPr>
              <a:t>Complete the sentences with </a:t>
            </a:r>
            <a:r>
              <a:rPr lang="en-US" sz="2800" b="1" i="1" dirty="0">
                <a:solidFill>
                  <a:srgbClr val="000000"/>
                </a:solidFill>
                <a:effectLst/>
                <a:latin typeface="TimesNewRomanPS-ItalicMT"/>
              </a:rPr>
              <a:t>in, on,</a:t>
            </a:r>
            <a:r>
              <a:rPr lang="en-US" sz="2800" b="1" dirty="0">
                <a:solidFill>
                  <a:srgbClr val="000000"/>
                </a:solidFill>
                <a:effectLst/>
                <a:latin typeface="Times New Roman" panose="02020603050405020304" pitchFamily="18" charset="0"/>
              </a:rPr>
              <a:t> </a:t>
            </a:r>
            <a:r>
              <a:rPr lang="en-US" sz="2800" dirty="0">
                <a:solidFill>
                  <a:srgbClr val="000000"/>
                </a:solidFill>
                <a:effectLst/>
                <a:latin typeface="Times New Roman" panose="02020603050405020304" pitchFamily="18" charset="0"/>
              </a:rPr>
              <a:t>and</a:t>
            </a:r>
            <a:r>
              <a:rPr lang="en-US" sz="2800" b="1" dirty="0">
                <a:solidFill>
                  <a:srgbClr val="000000"/>
                </a:solidFill>
                <a:effectLst/>
                <a:latin typeface="Times New Roman" panose="02020603050405020304" pitchFamily="18" charset="0"/>
              </a:rPr>
              <a:t> </a:t>
            </a:r>
            <a:r>
              <a:rPr lang="en-US" sz="2800" b="1" i="1" dirty="0">
                <a:solidFill>
                  <a:srgbClr val="000000"/>
                </a:solidFill>
                <a:effectLst/>
                <a:latin typeface="TimesNewRomanPS-ItalicMT"/>
              </a:rPr>
              <a:t>at. </a:t>
            </a:r>
            <a:endParaRPr lang="en-US" sz="2800" b="1" dirty="0"/>
          </a:p>
          <a:p>
            <a:r>
              <a:rPr lang="en-US" sz="2800" dirty="0">
                <a:solidFill>
                  <a:srgbClr val="000000"/>
                </a:solidFill>
                <a:effectLst/>
                <a:latin typeface="Times New Roman" panose="02020603050405020304" pitchFamily="18" charset="0"/>
              </a:rPr>
              <a:t> Conrad gets up </a:t>
            </a:r>
            <a:r>
              <a:rPr lang="en-US" sz="2800" u="sng" dirty="0">
                <a:solidFill>
                  <a:srgbClr val="FF0000"/>
                </a:solidFill>
                <a:effectLst/>
                <a:latin typeface="Times New Roman" panose="02020603050405020304" pitchFamily="18" charset="0"/>
              </a:rPr>
              <a:t>at</a:t>
            </a:r>
            <a:r>
              <a:rPr lang="en-US" sz="2800" dirty="0">
                <a:solidFill>
                  <a:srgbClr val="000000"/>
                </a:solidFill>
                <a:effectLst/>
                <a:latin typeface="Times New Roman" panose="02020603050405020304" pitchFamily="18" charset="0"/>
              </a:rPr>
              <a:t> 8.30 </a:t>
            </a:r>
            <a:r>
              <a:rPr lang="en-US" sz="2800" u="sng" dirty="0">
                <a:solidFill>
                  <a:srgbClr val="FF0000"/>
                </a:solidFill>
                <a:effectLst/>
                <a:latin typeface="Times New Roman" panose="02020603050405020304" pitchFamily="18" charset="0"/>
              </a:rPr>
              <a:t>on</a:t>
            </a:r>
            <a:r>
              <a:rPr lang="en-US" sz="2800" dirty="0">
                <a:solidFill>
                  <a:srgbClr val="000000"/>
                </a:solidFill>
                <a:effectLst/>
                <a:latin typeface="Times New Roman" panose="02020603050405020304" pitchFamily="18" charset="0"/>
              </a:rPr>
              <a:t> Sundays. </a:t>
            </a:r>
            <a:endParaRPr lang="en-US" sz="2800" dirty="0"/>
          </a:p>
          <a:p>
            <a:r>
              <a:rPr lang="en-US" sz="2800" dirty="0">
                <a:solidFill>
                  <a:srgbClr val="000000"/>
                </a:solidFill>
                <a:effectLst/>
                <a:latin typeface="Times New Roman" panose="02020603050405020304" pitchFamily="18" charset="0"/>
              </a:rPr>
              <a:t>He doesn’t have lectures </a:t>
            </a:r>
            <a:r>
              <a:rPr lang="en-US" sz="2800" u="sng" dirty="0">
                <a:solidFill>
                  <a:srgbClr val="FF0000"/>
                </a:solidFill>
                <a:effectLst/>
                <a:latin typeface="Times New Roman" panose="02020603050405020304" pitchFamily="18" charset="0"/>
              </a:rPr>
              <a:t>on</a:t>
            </a:r>
            <a:r>
              <a:rPr lang="en-US" sz="2800" dirty="0">
                <a:solidFill>
                  <a:srgbClr val="000000"/>
                </a:solidFill>
                <a:effectLst/>
                <a:latin typeface="Times New Roman" panose="02020603050405020304" pitchFamily="18" charset="0"/>
              </a:rPr>
              <a:t> Monday mornings. </a:t>
            </a:r>
            <a:endParaRPr lang="en-US" sz="2800" dirty="0"/>
          </a:p>
          <a:p>
            <a:r>
              <a:rPr lang="en-US" sz="2800" u="sng" dirty="0">
                <a:solidFill>
                  <a:srgbClr val="FF0000"/>
                </a:solidFill>
                <a:effectLst/>
                <a:latin typeface="Times New Roman" panose="02020603050405020304" pitchFamily="18" charset="0"/>
              </a:rPr>
              <a:t>At</a:t>
            </a:r>
            <a:r>
              <a:rPr lang="en-US" sz="2800" dirty="0">
                <a:solidFill>
                  <a:srgbClr val="000000"/>
                </a:solidFill>
                <a:effectLst/>
                <a:latin typeface="Times New Roman" panose="02020603050405020304" pitchFamily="18" charset="0"/>
              </a:rPr>
              <a:t> the weekend, Malika and Yasmin go on the Internet, </a:t>
            </a:r>
            <a:endParaRPr lang="en-US" sz="2800" dirty="0"/>
          </a:p>
          <a:p>
            <a:r>
              <a:rPr lang="en-US" sz="2800" u="sng" dirty="0">
                <a:solidFill>
                  <a:srgbClr val="FF0000"/>
                </a:solidFill>
                <a:effectLst/>
                <a:latin typeface="Times New Roman" panose="02020603050405020304" pitchFamily="18" charset="0"/>
              </a:rPr>
              <a:t>In</a:t>
            </a:r>
            <a:r>
              <a:rPr lang="en-US" sz="2800" dirty="0">
                <a:solidFill>
                  <a:srgbClr val="000000"/>
                </a:solidFill>
                <a:effectLst/>
                <a:latin typeface="Times New Roman" panose="02020603050405020304" pitchFamily="18" charset="0"/>
              </a:rPr>
              <a:t> the afternoons, the students have lectures. </a:t>
            </a:r>
            <a:endParaRPr lang="en-US" sz="2800" dirty="0"/>
          </a:p>
          <a:p>
            <a:r>
              <a:rPr lang="en-US" sz="2800" dirty="0">
                <a:solidFill>
                  <a:srgbClr val="000000"/>
                </a:solidFill>
                <a:effectLst/>
                <a:latin typeface="Times New Roman" panose="02020603050405020304" pitchFamily="18" charset="0"/>
              </a:rPr>
              <a:t>Yasmin works in the library </a:t>
            </a:r>
            <a:r>
              <a:rPr lang="en-US" sz="2800" u="sng" dirty="0">
                <a:solidFill>
                  <a:srgbClr val="FF0000"/>
                </a:solidFill>
                <a:effectLst/>
                <a:latin typeface="Times New Roman" panose="02020603050405020304" pitchFamily="18" charset="0"/>
              </a:rPr>
              <a:t>on</a:t>
            </a:r>
            <a:r>
              <a:rPr lang="en-US" sz="2800" dirty="0">
                <a:solidFill>
                  <a:srgbClr val="000000"/>
                </a:solidFill>
                <a:effectLst/>
                <a:latin typeface="Times New Roman" panose="02020603050405020304" pitchFamily="18" charset="0"/>
              </a:rPr>
              <a:t> Wednesdays. </a:t>
            </a:r>
            <a:endParaRPr lang="en-GB" sz="2800" dirty="0"/>
          </a:p>
        </p:txBody>
      </p:sp>
    </p:spTree>
    <p:extLst>
      <p:ext uri="{BB962C8B-B14F-4D97-AF65-F5344CB8AC3E}">
        <p14:creationId xmlns:p14="http://schemas.microsoft.com/office/powerpoint/2010/main" val="38991814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B48364A-DF56-2E5E-98E6-14DE11907BB6}"/>
              </a:ext>
            </a:extLst>
          </p:cNvPr>
          <p:cNvSpPr>
            <a:spLocks noGrp="1"/>
          </p:cNvSpPr>
          <p:nvPr>
            <p:ph type="title"/>
          </p:nvPr>
        </p:nvSpPr>
        <p:spPr/>
        <p:txBody>
          <a:bodyPr/>
          <a:lstStyle/>
          <a:p>
            <a:r>
              <a:rPr lang="en-US" b="1" dirty="0"/>
              <a:t>Writing</a:t>
            </a:r>
            <a:endParaRPr lang="en-GB" dirty="0"/>
          </a:p>
        </p:txBody>
      </p:sp>
      <p:sp>
        <p:nvSpPr>
          <p:cNvPr id="15" name="Content Placeholder 14">
            <a:extLst>
              <a:ext uri="{FF2B5EF4-FFF2-40B4-BE49-F238E27FC236}">
                <a16:creationId xmlns:a16="http://schemas.microsoft.com/office/drawing/2014/main" id="{9E56A503-AF2B-B324-86EC-CD9A23A0C0A1}"/>
              </a:ext>
            </a:extLst>
          </p:cNvPr>
          <p:cNvSpPr>
            <a:spLocks noGrp="1"/>
          </p:cNvSpPr>
          <p:nvPr>
            <p:ph idx="1"/>
          </p:nvPr>
        </p:nvSpPr>
        <p:spPr>
          <a:solidFill>
            <a:schemeClr val="bg1"/>
          </a:solidFill>
        </p:spPr>
        <p:txBody>
          <a:bodyPr>
            <a:normAutofit/>
          </a:bodyPr>
          <a:lstStyle/>
          <a:p>
            <a:pPr marL="0" indent="0">
              <a:buNone/>
            </a:pPr>
            <a:r>
              <a:rPr lang="en-US" sz="2800" b="1" u="sng" dirty="0">
                <a:solidFill>
                  <a:srgbClr val="000000"/>
                </a:solidFill>
                <a:effectLst/>
                <a:latin typeface="TrebuchetMS-Bold"/>
              </a:rPr>
              <a:t>STUDY SKILL </a:t>
            </a:r>
            <a:r>
              <a:rPr lang="en-US" sz="2800" u="sng" dirty="0">
                <a:solidFill>
                  <a:srgbClr val="000000"/>
                </a:solidFill>
                <a:effectLst/>
                <a:latin typeface="Lucida Sans Unicode" panose="020B0602030504020204" pitchFamily="34" charset="0"/>
              </a:rPr>
              <a:t>Writing sentences </a:t>
            </a:r>
            <a:endParaRPr lang="en-US" sz="2800" u="sng" dirty="0"/>
          </a:p>
          <a:p>
            <a:r>
              <a:rPr lang="en-US" dirty="0">
                <a:solidFill>
                  <a:srgbClr val="000000"/>
                </a:solidFill>
                <a:effectLst/>
                <a:latin typeface="Lucida Sans Unicode" panose="020B0602030504020204" pitchFamily="34" charset="0"/>
              </a:rPr>
              <a:t>A simple sentence has a </a:t>
            </a:r>
            <a:r>
              <a:rPr lang="en-US" u="sng" dirty="0">
                <a:solidFill>
                  <a:srgbClr val="000000"/>
                </a:solidFill>
                <a:effectLst/>
                <a:latin typeface="Lucida Sans Unicode" panose="020B0602030504020204" pitchFamily="34" charset="0"/>
              </a:rPr>
              <a:t>subject</a:t>
            </a:r>
            <a:r>
              <a:rPr lang="en-US" dirty="0">
                <a:solidFill>
                  <a:srgbClr val="000000"/>
                </a:solidFill>
                <a:effectLst/>
                <a:latin typeface="Lucida Sans Unicode" panose="020B0602030504020204" pitchFamily="34" charset="0"/>
              </a:rPr>
              <a:t>, a </a:t>
            </a:r>
            <a:r>
              <a:rPr lang="en-US" u="sng" dirty="0">
                <a:solidFill>
                  <a:srgbClr val="000000"/>
                </a:solidFill>
                <a:effectLst/>
                <a:latin typeface="Lucida Sans Unicode" panose="020B0602030504020204" pitchFamily="34" charset="0"/>
              </a:rPr>
              <a:t>verb</a:t>
            </a:r>
            <a:r>
              <a:rPr lang="en-US" dirty="0">
                <a:solidFill>
                  <a:srgbClr val="000000"/>
                </a:solidFill>
                <a:effectLst/>
                <a:latin typeface="Lucida Sans Unicode" panose="020B0602030504020204" pitchFamily="34" charset="0"/>
              </a:rPr>
              <a:t>, and an </a:t>
            </a:r>
            <a:r>
              <a:rPr lang="en-US" u="sng" dirty="0">
                <a:solidFill>
                  <a:srgbClr val="000000"/>
                </a:solidFill>
                <a:effectLst/>
                <a:latin typeface="Lucida Sans Unicode" panose="020B0602030504020204" pitchFamily="34" charset="0"/>
              </a:rPr>
              <a:t>object</a:t>
            </a:r>
            <a:r>
              <a:rPr lang="en-US" dirty="0">
                <a:solidFill>
                  <a:srgbClr val="000000"/>
                </a:solidFill>
                <a:effectLst/>
                <a:latin typeface="Lucida Sans Unicode" panose="020B0602030504020204" pitchFamily="34" charset="0"/>
              </a:rPr>
              <a:t>. </a:t>
            </a:r>
            <a:endParaRPr lang="en-US" dirty="0"/>
          </a:p>
          <a:p>
            <a:r>
              <a:rPr lang="en-US" dirty="0">
                <a:solidFill>
                  <a:srgbClr val="000000"/>
                </a:solidFill>
                <a:effectLst/>
                <a:latin typeface="Lucida Sans Unicode" panose="020B0602030504020204" pitchFamily="34" charset="0"/>
              </a:rPr>
              <a:t>A sentence starts with a capital letter and ends with a full stop. </a:t>
            </a:r>
            <a:endParaRPr lang="en-US" dirty="0"/>
          </a:p>
          <a:p>
            <a:pPr marL="0" indent="0">
              <a:buNone/>
            </a:pPr>
            <a:r>
              <a:rPr lang="en-US" i="1" dirty="0">
                <a:solidFill>
                  <a:srgbClr val="000000"/>
                </a:solidFill>
                <a:effectLst/>
                <a:latin typeface="TrebuchetMS-Italic"/>
              </a:rPr>
              <a:t>			Martino studies </a:t>
            </a:r>
            <a:r>
              <a:rPr lang="en-US" i="1" dirty="0" err="1">
                <a:solidFill>
                  <a:srgbClr val="000000"/>
                </a:solidFill>
                <a:effectLst/>
                <a:latin typeface="TrebuchetMS-Italic"/>
              </a:rPr>
              <a:t>maths</a:t>
            </a:r>
            <a:r>
              <a:rPr lang="en-US" i="1" dirty="0">
                <a:solidFill>
                  <a:srgbClr val="000000"/>
                </a:solidFill>
                <a:effectLst/>
                <a:latin typeface="TrebuchetMS-Italic"/>
              </a:rPr>
              <a:t>. </a:t>
            </a:r>
            <a:endParaRPr lang="en-US" dirty="0"/>
          </a:p>
          <a:p>
            <a:pPr marL="0" indent="0">
              <a:buNone/>
            </a:pPr>
            <a:endParaRPr lang="en-US" dirty="0"/>
          </a:p>
          <a:p>
            <a:pPr marL="0" indent="0">
              <a:buNone/>
            </a:pPr>
            <a:r>
              <a:rPr lang="en-US" dirty="0">
                <a:solidFill>
                  <a:srgbClr val="000000"/>
                </a:solidFill>
                <a:effectLst/>
                <a:latin typeface="Lucida Sans Unicode" panose="020B0602030504020204" pitchFamily="34" charset="0"/>
              </a:rPr>
              <a:t>		subject 		verb 		object</a:t>
            </a:r>
            <a:endParaRPr lang="en-GB" dirty="0"/>
          </a:p>
        </p:txBody>
      </p:sp>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499255E0-D1B6-A4A3-C2B8-AD4ED5D51545}"/>
                  </a:ext>
                </a:extLst>
              </p14:cNvPr>
              <p14:cNvContentPartPr/>
              <p14:nvPr/>
            </p14:nvContentPartPr>
            <p14:xfrm>
              <a:off x="7546029" y="3873791"/>
              <a:ext cx="802800" cy="802800"/>
            </p14:xfrm>
          </p:contentPart>
        </mc:Choice>
        <mc:Fallback>
          <p:pic>
            <p:nvPicPr>
              <p:cNvPr id="2" name="Ink 1">
                <a:extLst>
                  <a:ext uri="{FF2B5EF4-FFF2-40B4-BE49-F238E27FC236}">
                    <a16:creationId xmlns:a16="http://schemas.microsoft.com/office/drawing/2014/main" id="{499255E0-D1B6-A4A3-C2B8-AD4ED5D51545}"/>
                  </a:ext>
                </a:extLst>
              </p:cNvPr>
              <p:cNvPicPr/>
              <p:nvPr/>
            </p:nvPicPr>
            <p:blipFill>
              <a:blip r:embed="rId3"/>
              <a:stretch>
                <a:fillRect/>
              </a:stretch>
            </p:blipFill>
            <p:spPr>
              <a:xfrm>
                <a:off x="7541709" y="3869471"/>
                <a:ext cx="811440" cy="81144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1F32F1E5-8550-98DD-0B6C-892FB65CD40C}"/>
                  </a:ext>
                </a:extLst>
              </p14:cNvPr>
              <p14:cNvContentPartPr/>
              <p14:nvPr/>
            </p14:nvContentPartPr>
            <p14:xfrm>
              <a:off x="6303309" y="3970271"/>
              <a:ext cx="360" cy="360"/>
            </p14:xfrm>
          </p:contentPart>
        </mc:Choice>
        <mc:Fallback>
          <p:pic>
            <p:nvPicPr>
              <p:cNvPr id="3" name="Ink 2">
                <a:extLst>
                  <a:ext uri="{FF2B5EF4-FFF2-40B4-BE49-F238E27FC236}">
                    <a16:creationId xmlns:a16="http://schemas.microsoft.com/office/drawing/2014/main" id="{1F32F1E5-8550-98DD-0B6C-892FB65CD40C}"/>
                  </a:ext>
                </a:extLst>
              </p:cNvPr>
              <p:cNvPicPr/>
              <p:nvPr/>
            </p:nvPicPr>
            <p:blipFill>
              <a:blip r:embed="rId5"/>
              <a:stretch>
                <a:fillRect/>
              </a:stretch>
            </p:blipFill>
            <p:spPr>
              <a:xfrm>
                <a:off x="6298989" y="3965951"/>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5" name="Ink 4">
                <a:extLst>
                  <a:ext uri="{FF2B5EF4-FFF2-40B4-BE49-F238E27FC236}">
                    <a16:creationId xmlns:a16="http://schemas.microsoft.com/office/drawing/2014/main" id="{07B3F5D7-A7C1-053E-FAD8-0F7FCE5A3BAA}"/>
                  </a:ext>
                </a:extLst>
              </p14:cNvPr>
              <p14:cNvContentPartPr/>
              <p14:nvPr/>
            </p14:nvContentPartPr>
            <p14:xfrm>
              <a:off x="6297909" y="3813311"/>
              <a:ext cx="29880" cy="843120"/>
            </p14:xfrm>
          </p:contentPart>
        </mc:Choice>
        <mc:Fallback>
          <p:pic>
            <p:nvPicPr>
              <p:cNvPr id="5" name="Ink 4">
                <a:extLst>
                  <a:ext uri="{FF2B5EF4-FFF2-40B4-BE49-F238E27FC236}">
                    <a16:creationId xmlns:a16="http://schemas.microsoft.com/office/drawing/2014/main" id="{07B3F5D7-A7C1-053E-FAD8-0F7FCE5A3BAA}"/>
                  </a:ext>
                </a:extLst>
              </p:cNvPr>
              <p:cNvPicPr/>
              <p:nvPr/>
            </p:nvPicPr>
            <p:blipFill>
              <a:blip r:embed="rId7"/>
              <a:stretch>
                <a:fillRect/>
              </a:stretch>
            </p:blipFill>
            <p:spPr>
              <a:xfrm>
                <a:off x="6293589" y="3808991"/>
                <a:ext cx="38520" cy="8517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6" name="Ink 5">
                <a:extLst>
                  <a:ext uri="{FF2B5EF4-FFF2-40B4-BE49-F238E27FC236}">
                    <a16:creationId xmlns:a16="http://schemas.microsoft.com/office/drawing/2014/main" id="{A33EB4E8-5C6F-C842-778B-5E6E8E7A384A}"/>
                  </a:ext>
                </a:extLst>
              </p14:cNvPr>
              <p14:cNvContentPartPr/>
              <p14:nvPr/>
            </p14:nvContentPartPr>
            <p14:xfrm>
              <a:off x="4803549" y="3616751"/>
              <a:ext cx="638640" cy="1309320"/>
            </p14:xfrm>
          </p:contentPart>
        </mc:Choice>
        <mc:Fallback>
          <p:pic>
            <p:nvPicPr>
              <p:cNvPr id="6" name="Ink 5">
                <a:extLst>
                  <a:ext uri="{FF2B5EF4-FFF2-40B4-BE49-F238E27FC236}">
                    <a16:creationId xmlns:a16="http://schemas.microsoft.com/office/drawing/2014/main" id="{A33EB4E8-5C6F-C842-778B-5E6E8E7A384A}"/>
                  </a:ext>
                </a:extLst>
              </p:cNvPr>
              <p:cNvPicPr/>
              <p:nvPr/>
            </p:nvPicPr>
            <p:blipFill>
              <a:blip r:embed="rId9"/>
              <a:stretch>
                <a:fillRect/>
              </a:stretch>
            </p:blipFill>
            <p:spPr>
              <a:xfrm>
                <a:off x="4799229" y="3612431"/>
                <a:ext cx="647280" cy="1317960"/>
              </a:xfrm>
              <a:prstGeom prst="rect">
                <a:avLst/>
              </a:prstGeom>
            </p:spPr>
          </p:pic>
        </mc:Fallback>
      </mc:AlternateContent>
    </p:spTree>
    <p:extLst>
      <p:ext uri="{BB962C8B-B14F-4D97-AF65-F5344CB8AC3E}">
        <p14:creationId xmlns:p14="http://schemas.microsoft.com/office/powerpoint/2010/main" val="8756573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B48364A-DF56-2E5E-98E6-14DE11907BB6}"/>
              </a:ext>
            </a:extLst>
          </p:cNvPr>
          <p:cNvSpPr>
            <a:spLocks noGrp="1"/>
          </p:cNvSpPr>
          <p:nvPr>
            <p:ph type="title"/>
          </p:nvPr>
        </p:nvSpPr>
        <p:spPr/>
        <p:txBody>
          <a:bodyPr/>
          <a:lstStyle/>
          <a:p>
            <a:r>
              <a:rPr lang="en-US" b="1" dirty="0"/>
              <a:t>Writing</a:t>
            </a:r>
            <a:endParaRPr lang="en-GB" dirty="0"/>
          </a:p>
        </p:txBody>
      </p:sp>
      <p:sp>
        <p:nvSpPr>
          <p:cNvPr id="15" name="Content Placeholder 14">
            <a:extLst>
              <a:ext uri="{FF2B5EF4-FFF2-40B4-BE49-F238E27FC236}">
                <a16:creationId xmlns:a16="http://schemas.microsoft.com/office/drawing/2014/main" id="{9E56A503-AF2B-B324-86EC-CD9A23A0C0A1}"/>
              </a:ext>
            </a:extLst>
          </p:cNvPr>
          <p:cNvSpPr>
            <a:spLocks noGrp="1"/>
          </p:cNvSpPr>
          <p:nvPr>
            <p:ph idx="1"/>
          </p:nvPr>
        </p:nvSpPr>
        <p:spPr>
          <a:solidFill>
            <a:schemeClr val="bg1"/>
          </a:solidFill>
        </p:spPr>
        <p:txBody>
          <a:bodyPr>
            <a:normAutofit/>
          </a:bodyPr>
          <a:lstStyle/>
          <a:p>
            <a:pPr marL="0" indent="0">
              <a:buNone/>
            </a:pPr>
            <a:r>
              <a:rPr lang="en-US" sz="1800" dirty="0">
                <a:solidFill>
                  <a:srgbClr val="000000"/>
                </a:solidFill>
                <a:effectLst/>
                <a:latin typeface="Times New Roman" panose="02020603050405020304" pitchFamily="18" charset="0"/>
              </a:rPr>
              <a:t>Write the words in the correct order to make sentences. </a:t>
            </a:r>
            <a:endParaRPr lang="en-US" sz="2000" dirty="0"/>
          </a:p>
          <a:p>
            <a:pPr marL="0" indent="0">
              <a:buNone/>
            </a:pPr>
            <a:r>
              <a:rPr lang="en-US" sz="1800" dirty="0">
                <a:solidFill>
                  <a:srgbClr val="000000"/>
                </a:solidFill>
                <a:effectLst/>
                <a:latin typeface="Times New Roman" panose="02020603050405020304" pitchFamily="18" charset="0"/>
              </a:rPr>
              <a:t>Remember to start with a capital letter and end with a full stop. </a:t>
            </a:r>
            <a:endParaRPr lang="en-US" sz="2000" dirty="0"/>
          </a:p>
          <a:p>
            <a:pPr marL="0" indent="0">
              <a:buNone/>
            </a:pPr>
            <a:r>
              <a:rPr lang="en-US" sz="1800" dirty="0">
                <a:solidFill>
                  <a:srgbClr val="000000"/>
                </a:solidFill>
                <a:effectLst/>
                <a:latin typeface="Trebuchet MS" panose="020B0603020202020204" pitchFamily="34" charset="0"/>
              </a:rPr>
              <a:t>1</a:t>
            </a:r>
            <a:r>
              <a:rPr lang="en-US" sz="1800" dirty="0">
                <a:solidFill>
                  <a:srgbClr val="000000"/>
                </a:solidFill>
                <a:effectLst/>
                <a:latin typeface="Lucida Sans Unicode" panose="020B0602030504020204" pitchFamily="34" charset="0"/>
              </a:rPr>
              <a:t> studies / she / physics 			She studies physics. </a:t>
            </a:r>
            <a:endParaRPr lang="en-US" sz="2000" dirty="0"/>
          </a:p>
          <a:p>
            <a:pPr marL="0" indent="0">
              <a:buNone/>
            </a:pPr>
            <a:r>
              <a:rPr lang="en-US" sz="1800" dirty="0">
                <a:solidFill>
                  <a:srgbClr val="000000"/>
                </a:solidFill>
                <a:effectLst/>
                <a:latin typeface="Trebuchet MS" panose="020B0603020202020204" pitchFamily="34" charset="0"/>
              </a:rPr>
              <a:t>2</a:t>
            </a:r>
            <a:r>
              <a:rPr lang="en-US" sz="1800" dirty="0">
                <a:solidFill>
                  <a:srgbClr val="000000"/>
                </a:solidFill>
                <a:effectLst/>
                <a:latin typeface="Lucida Sans Unicode" panose="020B0602030504020204" pitchFamily="34" charset="0"/>
              </a:rPr>
              <a:t> football / plays / he   ?</a:t>
            </a:r>
            <a:endParaRPr lang="en-US" sz="2000" dirty="0"/>
          </a:p>
          <a:p>
            <a:pPr marL="0" indent="0">
              <a:buNone/>
            </a:pPr>
            <a:r>
              <a:rPr lang="en-US" sz="1800" dirty="0">
                <a:solidFill>
                  <a:srgbClr val="000000"/>
                </a:solidFill>
                <a:effectLst/>
                <a:latin typeface="Lucida Sans Unicode" panose="020B0602030504020204" pitchFamily="34" charset="0"/>
              </a:rPr>
              <a:t>3 do / their homework / they ?</a:t>
            </a:r>
            <a:endParaRPr lang="en-US" sz="2000" dirty="0"/>
          </a:p>
          <a:p>
            <a:pPr marL="0" indent="0">
              <a:buNone/>
            </a:pPr>
            <a:r>
              <a:rPr lang="en-US" sz="1800" dirty="0">
                <a:solidFill>
                  <a:srgbClr val="000000"/>
                </a:solidFill>
                <a:effectLst/>
                <a:latin typeface="Lucida Sans Unicode" panose="020B0602030504020204" pitchFamily="34" charset="0"/>
              </a:rPr>
              <a:t>4 his computer / he / uses ?</a:t>
            </a:r>
            <a:endParaRPr lang="en-US" sz="2000" dirty="0"/>
          </a:p>
          <a:p>
            <a:pPr marL="0" indent="0">
              <a:buNone/>
            </a:pPr>
            <a:r>
              <a:rPr lang="en-US" sz="1800" dirty="0">
                <a:solidFill>
                  <a:srgbClr val="000000"/>
                </a:solidFill>
                <a:effectLst/>
                <a:latin typeface="Lucida Sans Unicode" panose="020B0602030504020204" pitchFamily="34" charset="0"/>
              </a:rPr>
              <a:t>5 she/coffee/drinks?</a:t>
            </a:r>
            <a:endParaRPr lang="en-US" sz="2800" u="sng" dirty="0"/>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1F32F1E5-8550-98DD-0B6C-892FB65CD40C}"/>
                  </a:ext>
                </a:extLst>
              </p14:cNvPr>
              <p14:cNvContentPartPr/>
              <p14:nvPr/>
            </p14:nvContentPartPr>
            <p14:xfrm>
              <a:off x="6303309" y="3970271"/>
              <a:ext cx="360" cy="360"/>
            </p14:xfrm>
          </p:contentPart>
        </mc:Choice>
        <mc:Fallback>
          <p:pic>
            <p:nvPicPr>
              <p:cNvPr id="3" name="Ink 2">
                <a:extLst>
                  <a:ext uri="{FF2B5EF4-FFF2-40B4-BE49-F238E27FC236}">
                    <a16:creationId xmlns:a16="http://schemas.microsoft.com/office/drawing/2014/main" id="{1F32F1E5-8550-98DD-0B6C-892FB65CD40C}"/>
                  </a:ext>
                </a:extLst>
              </p:cNvPr>
              <p:cNvPicPr/>
              <p:nvPr/>
            </p:nvPicPr>
            <p:blipFill>
              <a:blip r:embed="rId3"/>
              <a:stretch>
                <a:fillRect/>
              </a:stretch>
            </p:blipFill>
            <p:spPr>
              <a:xfrm>
                <a:off x="6298989" y="3965951"/>
                <a:ext cx="9000" cy="9000"/>
              </a:xfrm>
              <a:prstGeom prst="rect">
                <a:avLst/>
              </a:prstGeom>
            </p:spPr>
          </p:pic>
        </mc:Fallback>
      </mc:AlternateContent>
      <p:cxnSp>
        <p:nvCxnSpPr>
          <p:cNvPr id="9" name="Straight Arrow Connector 8">
            <a:extLst>
              <a:ext uri="{FF2B5EF4-FFF2-40B4-BE49-F238E27FC236}">
                <a16:creationId xmlns:a16="http://schemas.microsoft.com/office/drawing/2014/main" id="{D1CCA8B1-601E-04C7-D261-448F2B390630}"/>
              </a:ext>
            </a:extLst>
          </p:cNvPr>
          <p:cNvCxnSpPr/>
          <p:nvPr/>
        </p:nvCxnSpPr>
        <p:spPr>
          <a:xfrm>
            <a:off x="4078188" y="2924944"/>
            <a:ext cx="2664296"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890478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B48364A-DF56-2E5E-98E6-14DE11907BB6}"/>
              </a:ext>
            </a:extLst>
          </p:cNvPr>
          <p:cNvSpPr>
            <a:spLocks noGrp="1"/>
          </p:cNvSpPr>
          <p:nvPr>
            <p:ph type="title"/>
          </p:nvPr>
        </p:nvSpPr>
        <p:spPr/>
        <p:txBody>
          <a:bodyPr/>
          <a:lstStyle/>
          <a:p>
            <a:r>
              <a:rPr lang="en-US" b="1" dirty="0"/>
              <a:t>Writing</a:t>
            </a:r>
            <a:endParaRPr lang="en-GB" dirty="0"/>
          </a:p>
        </p:txBody>
      </p:sp>
      <p:sp>
        <p:nvSpPr>
          <p:cNvPr id="15" name="Content Placeholder 14">
            <a:extLst>
              <a:ext uri="{FF2B5EF4-FFF2-40B4-BE49-F238E27FC236}">
                <a16:creationId xmlns:a16="http://schemas.microsoft.com/office/drawing/2014/main" id="{9E56A503-AF2B-B324-86EC-CD9A23A0C0A1}"/>
              </a:ext>
            </a:extLst>
          </p:cNvPr>
          <p:cNvSpPr>
            <a:spLocks noGrp="1"/>
          </p:cNvSpPr>
          <p:nvPr>
            <p:ph idx="1"/>
          </p:nvPr>
        </p:nvSpPr>
        <p:spPr>
          <a:solidFill>
            <a:schemeClr val="bg1"/>
          </a:solidFill>
        </p:spPr>
        <p:txBody>
          <a:bodyPr>
            <a:normAutofit/>
          </a:bodyPr>
          <a:lstStyle/>
          <a:p>
            <a:pPr marL="0" indent="0">
              <a:buNone/>
            </a:pPr>
            <a:r>
              <a:rPr lang="en-US" u="sng" dirty="0">
                <a:solidFill>
                  <a:srgbClr val="000000"/>
                </a:solidFill>
                <a:effectLst/>
                <a:latin typeface="Times New Roman" panose="02020603050405020304" pitchFamily="18" charset="0"/>
              </a:rPr>
              <a:t>Complete the text with the verbs in the box</a:t>
            </a:r>
          </a:p>
          <a:p>
            <a:pPr marL="0" indent="0">
              <a:buNone/>
            </a:pPr>
            <a:endParaRPr lang="en-US" sz="3600" u="sng" dirty="0"/>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1F32F1E5-8550-98DD-0B6C-892FB65CD40C}"/>
                  </a:ext>
                </a:extLst>
              </p14:cNvPr>
              <p14:cNvContentPartPr/>
              <p14:nvPr/>
            </p14:nvContentPartPr>
            <p14:xfrm>
              <a:off x="6303309" y="3970271"/>
              <a:ext cx="360" cy="360"/>
            </p14:xfrm>
          </p:contentPart>
        </mc:Choice>
        <mc:Fallback>
          <p:pic>
            <p:nvPicPr>
              <p:cNvPr id="3" name="Ink 2">
                <a:extLst>
                  <a:ext uri="{FF2B5EF4-FFF2-40B4-BE49-F238E27FC236}">
                    <a16:creationId xmlns:a16="http://schemas.microsoft.com/office/drawing/2014/main" id="{1F32F1E5-8550-98DD-0B6C-892FB65CD40C}"/>
                  </a:ext>
                </a:extLst>
              </p:cNvPr>
              <p:cNvPicPr/>
              <p:nvPr/>
            </p:nvPicPr>
            <p:blipFill>
              <a:blip r:embed="rId3"/>
              <a:stretch>
                <a:fillRect/>
              </a:stretch>
            </p:blipFill>
            <p:spPr>
              <a:xfrm>
                <a:off x="6298989" y="3965951"/>
                <a:ext cx="9000" cy="9000"/>
              </a:xfrm>
              <a:prstGeom prst="rect">
                <a:avLst/>
              </a:prstGeom>
            </p:spPr>
          </p:pic>
        </mc:Fallback>
      </mc:AlternateContent>
      <p:pic>
        <p:nvPicPr>
          <p:cNvPr id="6" name="Picture 5">
            <a:extLst>
              <a:ext uri="{FF2B5EF4-FFF2-40B4-BE49-F238E27FC236}">
                <a16:creationId xmlns:a16="http://schemas.microsoft.com/office/drawing/2014/main" id="{C7946C0A-AD9A-7977-87E8-545D31F16780}"/>
              </a:ext>
            </a:extLst>
          </p:cNvPr>
          <p:cNvPicPr>
            <a:picLocks noChangeAspect="1"/>
          </p:cNvPicPr>
          <p:nvPr/>
        </p:nvPicPr>
        <p:blipFill rotWithShape="1">
          <a:blip r:embed="rId4"/>
          <a:srcRect l="26960" t="25192" r="14553" b="52105"/>
          <a:stretch/>
        </p:blipFill>
        <p:spPr>
          <a:xfrm>
            <a:off x="1117309" y="2277368"/>
            <a:ext cx="10548772" cy="2303264"/>
          </a:xfrm>
          <a:prstGeom prst="rect">
            <a:avLst/>
          </a:prstGeom>
        </p:spPr>
      </p:pic>
      <p:pic>
        <p:nvPicPr>
          <p:cNvPr id="4" name="Picture 3">
            <a:extLst>
              <a:ext uri="{FF2B5EF4-FFF2-40B4-BE49-F238E27FC236}">
                <a16:creationId xmlns:a16="http://schemas.microsoft.com/office/drawing/2014/main" id="{92C1956B-EC1C-730C-EE21-97F305C96A20}"/>
              </a:ext>
            </a:extLst>
          </p:cNvPr>
          <p:cNvPicPr>
            <a:picLocks noChangeAspect="1"/>
          </p:cNvPicPr>
          <p:nvPr/>
        </p:nvPicPr>
        <p:blipFill>
          <a:blip r:embed="rId5"/>
          <a:stretch>
            <a:fillRect/>
          </a:stretch>
        </p:blipFill>
        <p:spPr>
          <a:xfrm>
            <a:off x="10971372" y="4464431"/>
            <a:ext cx="1123810" cy="2400000"/>
          </a:xfrm>
          <a:prstGeom prst="rect">
            <a:avLst/>
          </a:prstGeom>
        </p:spPr>
      </p:pic>
    </p:spTree>
    <p:extLst>
      <p:ext uri="{BB962C8B-B14F-4D97-AF65-F5344CB8AC3E}">
        <p14:creationId xmlns:p14="http://schemas.microsoft.com/office/powerpoint/2010/main" val="36052661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B48364A-DF56-2E5E-98E6-14DE11907BB6}"/>
              </a:ext>
            </a:extLst>
          </p:cNvPr>
          <p:cNvSpPr>
            <a:spLocks noGrp="1"/>
          </p:cNvSpPr>
          <p:nvPr>
            <p:ph type="title"/>
          </p:nvPr>
        </p:nvSpPr>
        <p:spPr/>
        <p:txBody>
          <a:bodyPr/>
          <a:lstStyle/>
          <a:p>
            <a:r>
              <a:rPr lang="en-US" b="1" dirty="0"/>
              <a:t>Writing</a:t>
            </a:r>
            <a:endParaRPr lang="en-GB" dirty="0"/>
          </a:p>
        </p:txBody>
      </p:sp>
      <p:sp>
        <p:nvSpPr>
          <p:cNvPr id="15" name="Content Placeholder 14">
            <a:extLst>
              <a:ext uri="{FF2B5EF4-FFF2-40B4-BE49-F238E27FC236}">
                <a16:creationId xmlns:a16="http://schemas.microsoft.com/office/drawing/2014/main" id="{9E56A503-AF2B-B324-86EC-CD9A23A0C0A1}"/>
              </a:ext>
            </a:extLst>
          </p:cNvPr>
          <p:cNvSpPr>
            <a:spLocks noGrp="1"/>
          </p:cNvSpPr>
          <p:nvPr>
            <p:ph idx="1"/>
          </p:nvPr>
        </p:nvSpPr>
        <p:spPr>
          <a:solidFill>
            <a:schemeClr val="bg1"/>
          </a:solidFill>
        </p:spPr>
        <p:txBody>
          <a:bodyPr>
            <a:normAutofit/>
          </a:bodyPr>
          <a:lstStyle/>
          <a:p>
            <a:pPr marL="0" indent="0">
              <a:buNone/>
            </a:pPr>
            <a:r>
              <a:rPr lang="en-US" u="sng" dirty="0">
                <a:solidFill>
                  <a:srgbClr val="000000"/>
                </a:solidFill>
                <a:effectLst/>
                <a:latin typeface="Times New Roman" panose="02020603050405020304" pitchFamily="18" charset="0"/>
              </a:rPr>
              <a:t>Complete the text with the verbs in the box</a:t>
            </a:r>
          </a:p>
          <a:p>
            <a:pPr marL="0" indent="0">
              <a:buNone/>
            </a:pPr>
            <a:endParaRPr lang="en-US" sz="3600" u="sng" dirty="0"/>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1F32F1E5-8550-98DD-0B6C-892FB65CD40C}"/>
                  </a:ext>
                </a:extLst>
              </p14:cNvPr>
              <p14:cNvContentPartPr/>
              <p14:nvPr/>
            </p14:nvContentPartPr>
            <p14:xfrm>
              <a:off x="6303309" y="3970271"/>
              <a:ext cx="360" cy="360"/>
            </p14:xfrm>
          </p:contentPart>
        </mc:Choice>
        <mc:Fallback>
          <p:pic>
            <p:nvPicPr>
              <p:cNvPr id="3" name="Ink 2">
                <a:extLst>
                  <a:ext uri="{FF2B5EF4-FFF2-40B4-BE49-F238E27FC236}">
                    <a16:creationId xmlns:a16="http://schemas.microsoft.com/office/drawing/2014/main" id="{1F32F1E5-8550-98DD-0B6C-892FB65CD40C}"/>
                  </a:ext>
                </a:extLst>
              </p:cNvPr>
              <p:cNvPicPr/>
              <p:nvPr/>
            </p:nvPicPr>
            <p:blipFill>
              <a:blip r:embed="rId3"/>
              <a:stretch>
                <a:fillRect/>
              </a:stretch>
            </p:blipFill>
            <p:spPr>
              <a:xfrm>
                <a:off x="6298989" y="3965951"/>
                <a:ext cx="9000" cy="9000"/>
              </a:xfrm>
              <a:prstGeom prst="rect">
                <a:avLst/>
              </a:prstGeom>
            </p:spPr>
          </p:pic>
        </mc:Fallback>
      </mc:AlternateContent>
      <p:pic>
        <p:nvPicPr>
          <p:cNvPr id="6" name="Picture 5">
            <a:extLst>
              <a:ext uri="{FF2B5EF4-FFF2-40B4-BE49-F238E27FC236}">
                <a16:creationId xmlns:a16="http://schemas.microsoft.com/office/drawing/2014/main" id="{C7946C0A-AD9A-7977-87E8-545D31F16780}"/>
              </a:ext>
            </a:extLst>
          </p:cNvPr>
          <p:cNvPicPr>
            <a:picLocks noChangeAspect="1"/>
          </p:cNvPicPr>
          <p:nvPr/>
        </p:nvPicPr>
        <p:blipFill rotWithShape="1">
          <a:blip r:embed="rId4"/>
          <a:srcRect l="26960" t="25192" r="14553" b="52105"/>
          <a:stretch/>
        </p:blipFill>
        <p:spPr>
          <a:xfrm>
            <a:off x="1117309" y="2277368"/>
            <a:ext cx="10548772" cy="2303264"/>
          </a:xfrm>
          <a:prstGeom prst="rect">
            <a:avLst/>
          </a:prstGeom>
        </p:spPr>
      </p:pic>
      <p:pic>
        <p:nvPicPr>
          <p:cNvPr id="4" name="Picture 3">
            <a:extLst>
              <a:ext uri="{FF2B5EF4-FFF2-40B4-BE49-F238E27FC236}">
                <a16:creationId xmlns:a16="http://schemas.microsoft.com/office/drawing/2014/main" id="{92C1956B-EC1C-730C-EE21-97F305C96A20}"/>
              </a:ext>
            </a:extLst>
          </p:cNvPr>
          <p:cNvPicPr>
            <a:picLocks noChangeAspect="1"/>
          </p:cNvPicPr>
          <p:nvPr/>
        </p:nvPicPr>
        <p:blipFill>
          <a:blip r:embed="rId5"/>
          <a:stretch>
            <a:fillRect/>
          </a:stretch>
        </p:blipFill>
        <p:spPr>
          <a:xfrm>
            <a:off x="10971372" y="4464431"/>
            <a:ext cx="1123810" cy="2400000"/>
          </a:xfrm>
          <a:prstGeom prst="rect">
            <a:avLst/>
          </a:prstGeom>
        </p:spPr>
      </p:pic>
      <p:sp>
        <p:nvSpPr>
          <p:cNvPr id="5" name="TextBox 4">
            <a:extLst>
              <a:ext uri="{FF2B5EF4-FFF2-40B4-BE49-F238E27FC236}">
                <a16:creationId xmlns:a16="http://schemas.microsoft.com/office/drawing/2014/main" id="{54D3514C-E858-CB39-E5DB-9B6996C65540}"/>
              </a:ext>
            </a:extLst>
          </p:cNvPr>
          <p:cNvSpPr txBox="1"/>
          <p:nvPr/>
        </p:nvSpPr>
        <p:spPr>
          <a:xfrm>
            <a:off x="10542271" y="4551894"/>
            <a:ext cx="314308" cy="2308324"/>
          </a:xfrm>
          <a:prstGeom prst="rect">
            <a:avLst/>
          </a:prstGeom>
          <a:noFill/>
        </p:spPr>
        <p:txBody>
          <a:bodyPr wrap="square" rtlCol="0">
            <a:spAutoFit/>
          </a:bodyPr>
          <a:lstStyle/>
          <a:p>
            <a:r>
              <a:rPr lang="en-GB" sz="2000" b="1" dirty="0">
                <a:solidFill>
                  <a:srgbClr val="FF0000"/>
                </a:solidFill>
              </a:rPr>
              <a:t>1</a:t>
            </a:r>
          </a:p>
          <a:p>
            <a:r>
              <a:rPr lang="en-GB" sz="2000" b="1" dirty="0">
                <a:solidFill>
                  <a:srgbClr val="FF0000"/>
                </a:solidFill>
              </a:rPr>
              <a:t>7</a:t>
            </a:r>
          </a:p>
          <a:p>
            <a:r>
              <a:rPr lang="en-GB" sz="2000" b="1" dirty="0">
                <a:solidFill>
                  <a:srgbClr val="FF0000"/>
                </a:solidFill>
              </a:rPr>
              <a:t>3</a:t>
            </a:r>
          </a:p>
          <a:p>
            <a:r>
              <a:rPr lang="en-GB" sz="2000" b="1" dirty="0">
                <a:solidFill>
                  <a:srgbClr val="FF0000"/>
                </a:solidFill>
              </a:rPr>
              <a:t>2</a:t>
            </a:r>
          </a:p>
          <a:p>
            <a:r>
              <a:rPr lang="en-GB" sz="2000" b="1" dirty="0">
                <a:solidFill>
                  <a:srgbClr val="FF0000"/>
                </a:solidFill>
              </a:rPr>
              <a:t>5</a:t>
            </a:r>
          </a:p>
          <a:p>
            <a:r>
              <a:rPr lang="en-GB" sz="2000" b="1" dirty="0">
                <a:solidFill>
                  <a:srgbClr val="FF0000"/>
                </a:solidFill>
              </a:rPr>
              <a:t>6</a:t>
            </a:r>
          </a:p>
          <a:p>
            <a:r>
              <a:rPr lang="en-GB" sz="2000" b="1" dirty="0">
                <a:solidFill>
                  <a:srgbClr val="FF0000"/>
                </a:solidFill>
              </a:rPr>
              <a:t>4</a:t>
            </a:r>
          </a:p>
        </p:txBody>
      </p:sp>
    </p:spTree>
    <p:extLst>
      <p:ext uri="{BB962C8B-B14F-4D97-AF65-F5344CB8AC3E}">
        <p14:creationId xmlns:p14="http://schemas.microsoft.com/office/powerpoint/2010/main" val="10156029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B48364A-DF56-2E5E-98E6-14DE11907BB6}"/>
              </a:ext>
            </a:extLst>
          </p:cNvPr>
          <p:cNvSpPr>
            <a:spLocks noGrp="1"/>
          </p:cNvSpPr>
          <p:nvPr>
            <p:ph type="title"/>
          </p:nvPr>
        </p:nvSpPr>
        <p:spPr/>
        <p:txBody>
          <a:bodyPr/>
          <a:lstStyle/>
          <a:p>
            <a:r>
              <a:rPr lang="en-US" b="1" dirty="0"/>
              <a:t>Writing</a:t>
            </a:r>
            <a:endParaRPr lang="en-GB" dirty="0"/>
          </a:p>
        </p:txBody>
      </p:sp>
      <p:sp>
        <p:nvSpPr>
          <p:cNvPr id="15" name="Content Placeholder 14">
            <a:extLst>
              <a:ext uri="{FF2B5EF4-FFF2-40B4-BE49-F238E27FC236}">
                <a16:creationId xmlns:a16="http://schemas.microsoft.com/office/drawing/2014/main" id="{9E56A503-AF2B-B324-86EC-CD9A23A0C0A1}"/>
              </a:ext>
            </a:extLst>
          </p:cNvPr>
          <p:cNvSpPr>
            <a:spLocks noGrp="1"/>
          </p:cNvSpPr>
          <p:nvPr>
            <p:ph idx="1"/>
          </p:nvPr>
        </p:nvSpPr>
        <p:spPr>
          <a:xfrm>
            <a:off x="1015735" y="1735071"/>
            <a:ext cx="10157354" cy="4470400"/>
          </a:xfrm>
          <a:solidFill>
            <a:schemeClr val="bg1"/>
          </a:solidFill>
        </p:spPr>
        <p:txBody>
          <a:bodyPr>
            <a:normAutofit fontScale="92500" lnSpcReduction="10000"/>
          </a:bodyPr>
          <a:lstStyle/>
          <a:p>
            <a:r>
              <a:rPr lang="en-US" sz="4400" b="1" u="sng" dirty="0">
                <a:solidFill>
                  <a:srgbClr val="000000"/>
                </a:solidFill>
                <a:effectLst/>
                <a:latin typeface="TrebuchetMS-Bold"/>
              </a:rPr>
              <a:t>STUDY SKILL </a:t>
            </a:r>
            <a:r>
              <a:rPr lang="en-US" sz="3600" u="sng" dirty="0">
                <a:solidFill>
                  <a:srgbClr val="000000"/>
                </a:solidFill>
                <a:effectLst/>
                <a:latin typeface="Lucida Sans Unicode" panose="020B0602030504020204" pitchFamily="34" charset="0"/>
              </a:rPr>
              <a:t>Checking your writing (2) </a:t>
            </a:r>
            <a:endParaRPr lang="en-US" sz="2000" u="sng" dirty="0"/>
          </a:p>
          <a:p>
            <a:r>
              <a:rPr lang="en-US" sz="2800" dirty="0">
                <a:solidFill>
                  <a:srgbClr val="000000"/>
                </a:solidFill>
                <a:effectLst/>
                <a:latin typeface="Lucida Sans Unicode" panose="020B0602030504020204" pitchFamily="34" charset="0"/>
              </a:rPr>
              <a:t>Check your writing for spelling mistakes. </a:t>
            </a:r>
            <a:endParaRPr lang="en-US" sz="2000" dirty="0"/>
          </a:p>
          <a:p>
            <a:r>
              <a:rPr lang="en-US" sz="4000" dirty="0" err="1">
                <a:solidFill>
                  <a:srgbClr val="000000"/>
                </a:solidFill>
                <a:effectLst/>
                <a:latin typeface="Lucida Sans Unicode" panose="020B0602030504020204" pitchFamily="34" charset="0"/>
              </a:rPr>
              <a:t>ho</a:t>
            </a:r>
            <a:r>
              <a:rPr lang="en-US" sz="4000" dirty="0" err="1">
                <a:solidFill>
                  <a:srgbClr val="FF0000"/>
                </a:solidFill>
                <a:effectLst/>
                <a:latin typeface="Lucida Sans Unicode" panose="020B0602030504020204" pitchFamily="34" charset="0"/>
              </a:rPr>
              <a:t>ww</a:t>
            </a:r>
            <a:r>
              <a:rPr lang="en-US" sz="4000" dirty="0" err="1">
                <a:solidFill>
                  <a:srgbClr val="000000"/>
                </a:solidFill>
                <a:effectLst/>
                <a:latin typeface="Lucida Sans Unicode" panose="020B0602030504020204" pitchFamily="34" charset="0"/>
              </a:rPr>
              <a:t>ork</a:t>
            </a:r>
            <a:r>
              <a:rPr lang="en-US" sz="4000" dirty="0">
                <a:solidFill>
                  <a:srgbClr val="000000"/>
                </a:solidFill>
                <a:effectLst/>
                <a:latin typeface="Lucida Sans Unicode" panose="020B0602030504020204" pitchFamily="34" charset="0"/>
              </a:rPr>
              <a:t>  </a:t>
            </a:r>
            <a:endParaRPr lang="en-US" sz="2000" dirty="0"/>
          </a:p>
          <a:p>
            <a:r>
              <a:rPr lang="en-US" sz="4000" dirty="0">
                <a:solidFill>
                  <a:srgbClr val="000000"/>
                </a:solidFill>
                <a:effectLst/>
                <a:latin typeface="Lucida Sans Unicode" panose="020B0602030504020204" pitchFamily="34" charset="0"/>
              </a:rPr>
              <a:t>homework </a:t>
            </a:r>
            <a:endParaRPr lang="en-US" sz="2000" dirty="0"/>
          </a:p>
          <a:p>
            <a:r>
              <a:rPr lang="en-US" sz="2800" dirty="0">
                <a:solidFill>
                  <a:srgbClr val="000000"/>
                </a:solidFill>
                <a:effectLst/>
                <a:latin typeface="Lucida Sans Unicode" panose="020B0602030504020204" pitchFamily="34" charset="0"/>
              </a:rPr>
              <a:t>if you use a computer, use the spell check tool: </a:t>
            </a:r>
            <a:endParaRPr lang="en-US" sz="2000" dirty="0"/>
          </a:p>
          <a:p>
            <a:r>
              <a:rPr lang="en-US" sz="2800" dirty="0">
                <a:solidFill>
                  <a:srgbClr val="000000"/>
                </a:solidFill>
                <a:effectLst/>
                <a:latin typeface="Lucida Sans Unicode" panose="020B0602030504020204" pitchFamily="34" charset="0"/>
              </a:rPr>
              <a:t>■ Choose English as the language. </a:t>
            </a:r>
            <a:endParaRPr lang="en-US" sz="2000" dirty="0"/>
          </a:p>
          <a:p>
            <a:r>
              <a:rPr lang="en-US" sz="2800" dirty="0">
                <a:solidFill>
                  <a:srgbClr val="000000"/>
                </a:solidFill>
                <a:effectLst/>
                <a:latin typeface="Lucida Sans Unicode" panose="020B0602030504020204" pitchFamily="34" charset="0"/>
              </a:rPr>
              <a:t>■ Look for words that are underlined in </a:t>
            </a:r>
            <a:r>
              <a:rPr lang="en-US" sz="2800" dirty="0" err="1">
                <a:solidFill>
                  <a:srgbClr val="000000"/>
                </a:solidFill>
                <a:effectLst/>
                <a:latin typeface="Lucida Sans Unicode" panose="020B0602030504020204" pitchFamily="34" charset="0"/>
              </a:rPr>
              <a:t>colour</a:t>
            </a:r>
            <a:r>
              <a:rPr lang="en-US" sz="2800" dirty="0">
                <a:solidFill>
                  <a:srgbClr val="000000"/>
                </a:solidFill>
                <a:effectLst/>
                <a:latin typeface="Lucida Sans Unicode" panose="020B0602030504020204" pitchFamily="34" charset="0"/>
              </a:rPr>
              <a:t>.</a:t>
            </a:r>
            <a:endParaRPr lang="en-US" sz="2800" u="sng" dirty="0"/>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1F32F1E5-8550-98DD-0B6C-892FB65CD40C}"/>
                  </a:ext>
                </a:extLst>
              </p14:cNvPr>
              <p14:cNvContentPartPr/>
              <p14:nvPr/>
            </p14:nvContentPartPr>
            <p14:xfrm>
              <a:off x="6303309" y="3970271"/>
              <a:ext cx="360" cy="360"/>
            </p14:xfrm>
          </p:contentPart>
        </mc:Choice>
        <mc:Fallback>
          <p:pic>
            <p:nvPicPr>
              <p:cNvPr id="3" name="Ink 2">
                <a:extLst>
                  <a:ext uri="{FF2B5EF4-FFF2-40B4-BE49-F238E27FC236}">
                    <a16:creationId xmlns:a16="http://schemas.microsoft.com/office/drawing/2014/main" id="{1F32F1E5-8550-98DD-0B6C-892FB65CD40C}"/>
                  </a:ext>
                </a:extLst>
              </p:cNvPr>
              <p:cNvPicPr/>
              <p:nvPr/>
            </p:nvPicPr>
            <p:blipFill>
              <a:blip r:embed="rId3"/>
              <a:stretch>
                <a:fillRect/>
              </a:stretch>
            </p:blipFill>
            <p:spPr>
              <a:xfrm>
                <a:off x="6298989" y="3965951"/>
                <a:ext cx="9000" cy="9000"/>
              </a:xfrm>
              <a:prstGeom prst="rect">
                <a:avLst/>
              </a:prstGeom>
            </p:spPr>
          </p:pic>
        </mc:Fallback>
      </mc:AlternateContent>
    </p:spTree>
    <p:extLst>
      <p:ext uri="{BB962C8B-B14F-4D97-AF65-F5344CB8AC3E}">
        <p14:creationId xmlns:p14="http://schemas.microsoft.com/office/powerpoint/2010/main" val="6569432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Content List</a:t>
            </a:r>
          </a:p>
        </p:txBody>
      </p:sp>
      <p:sp>
        <p:nvSpPr>
          <p:cNvPr id="14" name="Content Placeholder 13"/>
          <p:cNvSpPr>
            <a:spLocks noGrp="1"/>
          </p:cNvSpPr>
          <p:nvPr>
            <p:ph idx="1"/>
          </p:nvPr>
        </p:nvSpPr>
        <p:spPr/>
        <p:txBody>
          <a:bodyPr/>
          <a:lstStyle/>
          <a:p>
            <a:r>
              <a:rPr lang="en-US" b="1" dirty="0"/>
              <a:t>READING SKILLS </a:t>
            </a:r>
            <a:r>
              <a:rPr lang="en-US" dirty="0"/>
              <a:t>Skimming </a:t>
            </a:r>
          </a:p>
          <a:p>
            <a:r>
              <a:rPr lang="en-US" b="1" dirty="0"/>
              <a:t>KEY LANGUAGE </a:t>
            </a:r>
          </a:p>
          <a:p>
            <a:pPr lvl="6"/>
            <a:r>
              <a:rPr lang="en-US" dirty="0"/>
              <a:t>Time expressions </a:t>
            </a:r>
          </a:p>
          <a:p>
            <a:pPr lvl="6"/>
            <a:r>
              <a:rPr lang="en-US" dirty="0"/>
              <a:t>Days of the week </a:t>
            </a:r>
          </a:p>
          <a:p>
            <a:r>
              <a:rPr lang="en-US" b="1" dirty="0"/>
              <a:t>WRITING SKILLS </a:t>
            </a:r>
          </a:p>
          <a:p>
            <a:pPr lvl="6"/>
            <a:r>
              <a:rPr lang="en-US" dirty="0"/>
              <a:t>Writing sentences </a:t>
            </a:r>
          </a:p>
          <a:p>
            <a:pPr lvl="6"/>
            <a:r>
              <a:rPr lang="en-US" dirty="0"/>
              <a:t>Checking your writing </a:t>
            </a:r>
          </a:p>
          <a:p>
            <a:r>
              <a:rPr lang="en-US" b="1" dirty="0"/>
              <a:t>VOCABULARY DEVELOPMENT </a:t>
            </a:r>
            <a:r>
              <a:rPr lang="en-US" dirty="0"/>
              <a:t>Recording vocabulary</a:t>
            </a:r>
          </a:p>
        </p:txBody>
      </p:sp>
      <mc:AlternateContent xmlns:mc="http://schemas.openxmlformats.org/markup-compatibility/2006">
        <mc:Choice xmlns:am3d="http://schemas.microsoft.com/office/drawing/2017/model3d" Requires="am3d">
          <p:graphicFrame>
            <p:nvGraphicFramePr>
              <p:cNvPr id="4" name="3D Model 3" descr="Book">
                <a:extLst>
                  <a:ext uri="{FF2B5EF4-FFF2-40B4-BE49-F238E27FC236}">
                    <a16:creationId xmlns:a16="http://schemas.microsoft.com/office/drawing/2014/main" id="{92249DC7-1A04-BA99-A64B-0B40578FBF7A}"/>
                  </a:ext>
                </a:extLst>
              </p:cNvPr>
              <p:cNvGraphicFramePr/>
              <p:nvPr>
                <p:extLst>
                  <p:ext uri="{D42A27DB-BD31-4B8C-83A1-F6EECF244321}">
                    <p14:modId xmlns:p14="http://schemas.microsoft.com/office/powerpoint/2010/main" val="1760121265"/>
                  </p:ext>
                </p:extLst>
              </p:nvPr>
            </p:nvGraphicFramePr>
            <p:xfrm>
              <a:off x="3790156" y="-1150663"/>
              <a:ext cx="3441029" cy="864096"/>
            </p:xfrm>
            <a:graphic>
              <a:graphicData uri="http://schemas.microsoft.com/office/drawing/2017/model3d">
                <am3d:model3d r:embed="rId2">
                  <am3d:spPr>
                    <a:xfrm>
                      <a:off x="0" y="0"/>
                      <a:ext cx="3441029" cy="864096"/>
                    </a:xfrm>
                    <a:prstGeom prst="rect">
                      <a:avLst/>
                    </a:prstGeom>
                  </am3d:spPr>
                  <am3d:camera>
                    <am3d:pos x="0" y="0" z="67420962"/>
                    <am3d:up dx="0" dy="36000000" dz="0"/>
                    <am3d:lookAt x="0" y="0" z="0"/>
                    <am3d:perspective fov="2700000"/>
                  </am3d:camera>
                  <am3d:trans>
                    <am3d:meterPerModelUnit n="15965600" d="1000000"/>
                    <am3d:preTrans dx="-3" dy="-5792354" dz="2330489"/>
                    <am3d:scale>
                      <am3d:sx n="1000000" d="1000000"/>
                      <am3d:sy n="1000000" d="1000000"/>
                      <am3d:sz n="1000000" d="1000000"/>
                    </am3d:scale>
                    <am3d:rot/>
                    <am3d:postTrans dx="0" dy="0" dz="0"/>
                  </am3d:trans>
                  <am3d:raster rName="Office3DRenderer" rVer="16.0.8326">
                    <am3d:blip r:embed="rId3"/>
                  </am3d:raster>
                  <am3d:objViewport viewportSz="309877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Book">
                <a:extLst>
                  <a:ext uri="{FF2B5EF4-FFF2-40B4-BE49-F238E27FC236}">
                    <a16:creationId xmlns:a16="http://schemas.microsoft.com/office/drawing/2014/main" id="{92249DC7-1A04-BA99-A64B-0B40578FBF7A}"/>
                  </a:ext>
                </a:extLst>
              </p:cNvPr>
              <p:cNvPicPr>
                <a:picLocks noGrp="1" noRot="1" noChangeAspect="1" noMove="1" noResize="1" noEditPoints="1" noAdjustHandles="1" noChangeArrowheads="1" noChangeShapeType="1" noCrop="1"/>
              </p:cNvPicPr>
              <p:nvPr/>
            </p:nvPicPr>
            <p:blipFill>
              <a:blip r:embed="rId3"/>
              <a:stretch>
                <a:fillRect/>
              </a:stretch>
            </p:blipFill>
            <p:spPr>
              <a:xfrm>
                <a:off x="3790156" y="-1150663"/>
                <a:ext cx="3441029" cy="864096"/>
              </a:xfrm>
              <a:prstGeom prst="rect">
                <a:avLst/>
              </a:prstGeom>
            </p:spPr>
          </p:pic>
        </mc:Fallback>
      </mc:AlternateContent>
    </p:spTree>
    <p:extLst>
      <p:ext uri="{BB962C8B-B14F-4D97-AF65-F5344CB8AC3E}">
        <p14:creationId xmlns:p14="http://schemas.microsoft.com/office/powerpoint/2010/main" val="7111829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B48364A-DF56-2E5E-98E6-14DE11907BB6}"/>
              </a:ext>
            </a:extLst>
          </p:cNvPr>
          <p:cNvSpPr>
            <a:spLocks noGrp="1"/>
          </p:cNvSpPr>
          <p:nvPr>
            <p:ph type="title"/>
          </p:nvPr>
        </p:nvSpPr>
        <p:spPr/>
        <p:txBody>
          <a:bodyPr/>
          <a:lstStyle/>
          <a:p>
            <a:r>
              <a:rPr lang="en-US" b="1" dirty="0"/>
              <a:t>Writing</a:t>
            </a:r>
            <a:endParaRPr lang="en-GB" dirty="0"/>
          </a:p>
        </p:txBody>
      </p:sp>
      <p:sp>
        <p:nvSpPr>
          <p:cNvPr id="15" name="Content Placeholder 14">
            <a:extLst>
              <a:ext uri="{FF2B5EF4-FFF2-40B4-BE49-F238E27FC236}">
                <a16:creationId xmlns:a16="http://schemas.microsoft.com/office/drawing/2014/main" id="{9E56A503-AF2B-B324-86EC-CD9A23A0C0A1}"/>
              </a:ext>
            </a:extLst>
          </p:cNvPr>
          <p:cNvSpPr>
            <a:spLocks noGrp="1"/>
          </p:cNvSpPr>
          <p:nvPr>
            <p:ph idx="1"/>
          </p:nvPr>
        </p:nvSpPr>
        <p:spPr>
          <a:xfrm>
            <a:off x="1015735" y="1735071"/>
            <a:ext cx="10157354" cy="4470400"/>
          </a:xfrm>
          <a:solidFill>
            <a:schemeClr val="bg1"/>
          </a:solidFill>
        </p:spPr>
        <p:txBody>
          <a:bodyPr>
            <a:normAutofit/>
          </a:bodyPr>
          <a:lstStyle/>
          <a:p>
            <a:pPr marL="0" indent="0">
              <a:buNone/>
            </a:pPr>
            <a:r>
              <a:rPr lang="en-US" sz="2800" u="sng" dirty="0">
                <a:solidFill>
                  <a:srgbClr val="FF0000"/>
                </a:solidFill>
                <a:effectLst/>
                <a:latin typeface="Times New Roman" panose="02020603050405020304" pitchFamily="18" charset="0"/>
              </a:rPr>
              <a:t>Correct the student’s spelling mistake underlined in each sentence. </a:t>
            </a:r>
            <a:endParaRPr lang="en-US" sz="2000" u="sng" dirty="0">
              <a:solidFill>
                <a:srgbClr val="FF0000"/>
              </a:solidFill>
            </a:endParaRPr>
          </a:p>
          <a:p>
            <a:r>
              <a:rPr lang="en-US" sz="2800" dirty="0">
                <a:solidFill>
                  <a:srgbClr val="000000"/>
                </a:solidFill>
                <a:effectLst/>
                <a:latin typeface="Times New Roman" panose="02020603050405020304" pitchFamily="18" charset="0"/>
              </a:rPr>
              <a:t>1 I </a:t>
            </a:r>
            <a:r>
              <a:rPr lang="en-US" dirty="0">
                <a:solidFill>
                  <a:srgbClr val="000000"/>
                </a:solidFill>
                <a:latin typeface="Candara" panose="020E0502030303020204" pitchFamily="34" charset="0"/>
              </a:rPr>
              <a:t>go </a:t>
            </a:r>
            <a:r>
              <a:rPr lang="en-US" sz="2800" dirty="0">
                <a:solidFill>
                  <a:srgbClr val="000000"/>
                </a:solidFill>
                <a:effectLst/>
                <a:latin typeface="Times New Roman" panose="02020603050405020304" pitchFamily="18" charset="0"/>
              </a:rPr>
              <a:t>to work  on </a:t>
            </a:r>
            <a:r>
              <a:rPr lang="en-US" sz="2800" u="sng" dirty="0">
                <a:solidFill>
                  <a:srgbClr val="000000"/>
                </a:solidFill>
                <a:effectLst/>
                <a:latin typeface="Times New Roman" panose="02020603050405020304" pitchFamily="18" charset="0"/>
              </a:rPr>
              <a:t>Wednesdays.</a:t>
            </a:r>
            <a:endParaRPr lang="en-US" sz="2000" u="sng" dirty="0"/>
          </a:p>
          <a:p>
            <a:r>
              <a:rPr lang="en-US" sz="2800" dirty="0">
                <a:solidFill>
                  <a:srgbClr val="000000"/>
                </a:solidFill>
                <a:effectLst/>
                <a:latin typeface="Times New Roman" panose="02020603050405020304" pitchFamily="18" charset="0"/>
              </a:rPr>
              <a:t>2 </a:t>
            </a:r>
            <a:r>
              <a:rPr lang="en-US" sz="2800" i="1" dirty="0">
                <a:solidFill>
                  <a:srgbClr val="000000"/>
                </a:solidFill>
                <a:effectLst/>
                <a:latin typeface="TimesNewRomanPS-ItalicMT"/>
              </a:rPr>
              <a:t>He</a:t>
            </a:r>
            <a:r>
              <a:rPr lang="en-US" sz="2800" dirty="0">
                <a:solidFill>
                  <a:srgbClr val="000000"/>
                </a:solidFill>
                <a:effectLst/>
                <a:latin typeface="Times New Roman" panose="02020603050405020304" pitchFamily="18" charset="0"/>
              </a:rPr>
              <a:t> watches television. In. the </a:t>
            </a:r>
            <a:r>
              <a:rPr lang="en-US" sz="2800" u="sng" dirty="0" err="1">
                <a:solidFill>
                  <a:srgbClr val="000000"/>
                </a:solidFill>
                <a:effectLst/>
                <a:latin typeface="Times New Roman" panose="02020603050405020304" pitchFamily="18" charset="0"/>
              </a:rPr>
              <a:t>evnings</a:t>
            </a:r>
            <a:r>
              <a:rPr lang="en-US" sz="2800" u="sng" dirty="0">
                <a:solidFill>
                  <a:srgbClr val="000000"/>
                </a:solidFill>
                <a:effectLst/>
                <a:latin typeface="Times New Roman" panose="02020603050405020304" pitchFamily="18" charset="0"/>
              </a:rPr>
              <a:t>.</a:t>
            </a:r>
            <a:endParaRPr lang="en-US" sz="2000" u="sng" dirty="0"/>
          </a:p>
          <a:p>
            <a:r>
              <a:rPr lang="en-US" sz="2800" dirty="0">
                <a:solidFill>
                  <a:srgbClr val="000000"/>
                </a:solidFill>
                <a:effectLst/>
                <a:latin typeface="Times New Roman" panose="02020603050405020304" pitchFamily="18" charset="0"/>
              </a:rPr>
              <a:t>3 </a:t>
            </a:r>
            <a:r>
              <a:rPr lang="en-US" sz="2800" dirty="0" err="1">
                <a:solidFill>
                  <a:srgbClr val="000000"/>
                </a:solidFill>
                <a:effectLst/>
                <a:latin typeface="Times New Roman" panose="02020603050405020304" pitchFamily="18" charset="0"/>
              </a:rPr>
              <a:t>Mailtea</a:t>
            </a:r>
            <a:r>
              <a:rPr lang="en-US" sz="2800" dirty="0">
                <a:solidFill>
                  <a:srgbClr val="000000"/>
                </a:solidFill>
                <a:effectLst/>
                <a:latin typeface="Times New Roman" panose="02020603050405020304" pitchFamily="18" charset="0"/>
              </a:rPr>
              <a:t> works in the </a:t>
            </a:r>
            <a:r>
              <a:rPr lang="en-US" sz="2800" u="sng" dirty="0" err="1">
                <a:solidFill>
                  <a:srgbClr val="000000"/>
                </a:solidFill>
                <a:latin typeface="Times New Roman" panose="02020603050405020304" pitchFamily="18" charset="0"/>
              </a:rPr>
              <a:t>li</a:t>
            </a:r>
            <a:r>
              <a:rPr lang="en-US" sz="2800" u="sng" dirty="0" err="1">
                <a:solidFill>
                  <a:srgbClr val="000000"/>
                </a:solidFill>
                <a:effectLst/>
                <a:latin typeface="Times New Roman" panose="02020603050405020304" pitchFamily="18" charset="0"/>
              </a:rPr>
              <a:t>bry</a:t>
            </a:r>
            <a:r>
              <a:rPr lang="en-US" sz="2800" u="sng" dirty="0">
                <a:solidFill>
                  <a:srgbClr val="000000"/>
                </a:solidFill>
                <a:effectLst/>
                <a:latin typeface="Times New Roman" panose="02020603050405020304" pitchFamily="18" charset="0"/>
              </a:rPr>
              <a:t>. </a:t>
            </a:r>
            <a:endParaRPr lang="en-US" sz="2000" u="sng" dirty="0"/>
          </a:p>
          <a:p>
            <a:r>
              <a:rPr lang="en-US" sz="2800" dirty="0">
                <a:solidFill>
                  <a:srgbClr val="000000"/>
                </a:solidFill>
                <a:effectLst/>
                <a:latin typeface="Times New Roman" panose="02020603050405020304" pitchFamily="18" charset="0"/>
              </a:rPr>
              <a:t>4 She has lunch in the </a:t>
            </a:r>
            <a:r>
              <a:rPr lang="en-US" sz="2800" u="sng" dirty="0" err="1">
                <a:solidFill>
                  <a:srgbClr val="000000"/>
                </a:solidFill>
                <a:effectLst/>
                <a:latin typeface="Times New Roman" panose="02020603050405020304" pitchFamily="18" charset="0"/>
              </a:rPr>
              <a:t>cafetiria</a:t>
            </a:r>
            <a:r>
              <a:rPr lang="en-US" sz="2800" u="sng" dirty="0">
                <a:solidFill>
                  <a:srgbClr val="000000"/>
                </a:solidFill>
                <a:effectLst/>
                <a:latin typeface="Times New Roman" panose="02020603050405020304" pitchFamily="18" charset="0"/>
              </a:rPr>
              <a:t>. </a:t>
            </a:r>
            <a:endParaRPr lang="en-US" sz="2000" u="sng" dirty="0"/>
          </a:p>
          <a:p>
            <a:r>
              <a:rPr lang="en-US" sz="2800" dirty="0">
                <a:solidFill>
                  <a:srgbClr val="000000"/>
                </a:solidFill>
                <a:effectLst/>
                <a:latin typeface="Times New Roman" panose="02020603050405020304" pitchFamily="18" charset="0"/>
              </a:rPr>
              <a:t>5 Martino </a:t>
            </a:r>
            <a:r>
              <a:rPr lang="en-US" sz="2800" u="sng" dirty="0" err="1">
                <a:solidFill>
                  <a:srgbClr val="000000"/>
                </a:solidFill>
                <a:effectLst/>
                <a:latin typeface="Times New Roman" panose="02020603050405020304" pitchFamily="18" charset="0"/>
              </a:rPr>
              <a:t>gos</a:t>
            </a:r>
            <a:r>
              <a:rPr lang="en-US" sz="2800" dirty="0">
                <a:solidFill>
                  <a:srgbClr val="000000"/>
                </a:solidFill>
                <a:effectLst/>
                <a:latin typeface="Times New Roman" panose="02020603050405020304" pitchFamily="18" charset="0"/>
              </a:rPr>
              <a:t> to the </a:t>
            </a:r>
            <a:r>
              <a:rPr lang="en-US" sz="2400" dirty="0">
                <a:solidFill>
                  <a:srgbClr val="000000"/>
                </a:solidFill>
                <a:effectLst/>
                <a:latin typeface="Candara" panose="020E0502030303020204" pitchFamily="34" charset="0"/>
              </a:rPr>
              <a:t>gym </a:t>
            </a:r>
            <a:r>
              <a:rPr lang="en-US" sz="2800" dirty="0">
                <a:solidFill>
                  <a:srgbClr val="000000"/>
                </a:solidFill>
                <a:effectLst/>
                <a:latin typeface="Times New Roman" panose="02020603050405020304" pitchFamily="18" charset="0"/>
              </a:rPr>
              <a:t>at the weekends.</a:t>
            </a:r>
            <a:endParaRPr lang="en-US" sz="2800" u="sng" dirty="0"/>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1F32F1E5-8550-98DD-0B6C-892FB65CD40C}"/>
                  </a:ext>
                </a:extLst>
              </p14:cNvPr>
              <p14:cNvContentPartPr/>
              <p14:nvPr/>
            </p14:nvContentPartPr>
            <p14:xfrm>
              <a:off x="6303309" y="3970271"/>
              <a:ext cx="360" cy="360"/>
            </p14:xfrm>
          </p:contentPart>
        </mc:Choice>
        <mc:Fallback>
          <p:pic>
            <p:nvPicPr>
              <p:cNvPr id="3" name="Ink 2">
                <a:extLst>
                  <a:ext uri="{FF2B5EF4-FFF2-40B4-BE49-F238E27FC236}">
                    <a16:creationId xmlns:a16="http://schemas.microsoft.com/office/drawing/2014/main" id="{1F32F1E5-8550-98DD-0B6C-892FB65CD40C}"/>
                  </a:ext>
                </a:extLst>
              </p:cNvPr>
              <p:cNvPicPr/>
              <p:nvPr/>
            </p:nvPicPr>
            <p:blipFill>
              <a:blip r:embed="rId3"/>
              <a:stretch>
                <a:fillRect/>
              </a:stretch>
            </p:blipFill>
            <p:spPr>
              <a:xfrm>
                <a:off x="6298989" y="3965951"/>
                <a:ext cx="9000" cy="9000"/>
              </a:xfrm>
              <a:prstGeom prst="rect">
                <a:avLst/>
              </a:prstGeom>
            </p:spPr>
          </p:pic>
        </mc:Fallback>
      </mc:AlternateContent>
    </p:spTree>
    <p:extLst>
      <p:ext uri="{BB962C8B-B14F-4D97-AF65-F5344CB8AC3E}">
        <p14:creationId xmlns:p14="http://schemas.microsoft.com/office/powerpoint/2010/main" val="12113227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B48364A-DF56-2E5E-98E6-14DE11907BB6}"/>
              </a:ext>
            </a:extLst>
          </p:cNvPr>
          <p:cNvSpPr>
            <a:spLocks noGrp="1"/>
          </p:cNvSpPr>
          <p:nvPr>
            <p:ph type="title"/>
          </p:nvPr>
        </p:nvSpPr>
        <p:spPr/>
        <p:txBody>
          <a:bodyPr/>
          <a:lstStyle/>
          <a:p>
            <a:r>
              <a:rPr lang="en-US" b="1" dirty="0"/>
              <a:t>Writing</a:t>
            </a:r>
            <a:endParaRPr lang="en-GB" dirty="0"/>
          </a:p>
        </p:txBody>
      </p:sp>
      <p:sp>
        <p:nvSpPr>
          <p:cNvPr id="15" name="Content Placeholder 14">
            <a:extLst>
              <a:ext uri="{FF2B5EF4-FFF2-40B4-BE49-F238E27FC236}">
                <a16:creationId xmlns:a16="http://schemas.microsoft.com/office/drawing/2014/main" id="{9E56A503-AF2B-B324-86EC-CD9A23A0C0A1}"/>
              </a:ext>
            </a:extLst>
          </p:cNvPr>
          <p:cNvSpPr>
            <a:spLocks noGrp="1"/>
          </p:cNvSpPr>
          <p:nvPr>
            <p:ph idx="1"/>
          </p:nvPr>
        </p:nvSpPr>
        <p:spPr>
          <a:xfrm>
            <a:off x="1015735" y="1735071"/>
            <a:ext cx="10157354" cy="4470400"/>
          </a:xfrm>
          <a:solidFill>
            <a:schemeClr val="bg1"/>
          </a:solidFill>
        </p:spPr>
        <p:txBody>
          <a:bodyPr>
            <a:normAutofit/>
          </a:bodyPr>
          <a:lstStyle/>
          <a:p>
            <a:pPr marL="0" indent="0">
              <a:buNone/>
            </a:pPr>
            <a:r>
              <a:rPr lang="en-US" sz="2800" u="sng" dirty="0">
                <a:solidFill>
                  <a:srgbClr val="FF0000"/>
                </a:solidFill>
                <a:effectLst/>
                <a:latin typeface="Times New Roman" panose="02020603050405020304" pitchFamily="18" charset="0"/>
              </a:rPr>
              <a:t>Correct the student’s spelling mistake underlined in each sentence. </a:t>
            </a:r>
            <a:endParaRPr lang="en-US" sz="2000" u="sng" dirty="0">
              <a:solidFill>
                <a:srgbClr val="FF0000"/>
              </a:solidFill>
            </a:endParaRPr>
          </a:p>
          <a:p>
            <a:r>
              <a:rPr lang="en-US" sz="2800" dirty="0">
                <a:solidFill>
                  <a:srgbClr val="000000"/>
                </a:solidFill>
                <a:effectLst/>
                <a:latin typeface="Times New Roman" panose="02020603050405020304" pitchFamily="18" charset="0"/>
              </a:rPr>
              <a:t>1 I </a:t>
            </a:r>
            <a:r>
              <a:rPr lang="en-US" dirty="0">
                <a:solidFill>
                  <a:srgbClr val="000000"/>
                </a:solidFill>
                <a:latin typeface="Candara" panose="020E0502030303020204" pitchFamily="34" charset="0"/>
              </a:rPr>
              <a:t>go </a:t>
            </a:r>
            <a:r>
              <a:rPr lang="en-US" sz="2800" dirty="0">
                <a:solidFill>
                  <a:srgbClr val="000000"/>
                </a:solidFill>
                <a:effectLst/>
                <a:latin typeface="Times New Roman" panose="02020603050405020304" pitchFamily="18" charset="0"/>
              </a:rPr>
              <a:t>to work  on </a:t>
            </a:r>
            <a:r>
              <a:rPr lang="en-US" sz="2800" u="sng" dirty="0" err="1">
                <a:solidFill>
                  <a:srgbClr val="000000"/>
                </a:solidFill>
                <a:effectLst/>
                <a:latin typeface="Times New Roman" panose="02020603050405020304" pitchFamily="18" charset="0"/>
              </a:rPr>
              <a:t>Wedensdays</a:t>
            </a:r>
            <a:r>
              <a:rPr lang="en-US" sz="2800" u="sng" dirty="0">
                <a:solidFill>
                  <a:srgbClr val="000000"/>
                </a:solidFill>
                <a:latin typeface="Times New Roman" panose="02020603050405020304" pitchFamily="18" charset="0"/>
              </a:rPr>
              <a:t>. </a:t>
            </a:r>
            <a:r>
              <a:rPr lang="en-US" sz="2800" dirty="0">
                <a:solidFill>
                  <a:srgbClr val="000000"/>
                </a:solidFill>
                <a:latin typeface="Times New Roman" panose="02020603050405020304" pitchFamily="18" charset="0"/>
              </a:rPr>
              <a:t> </a:t>
            </a:r>
            <a:r>
              <a:rPr lang="en-US" sz="2800" b="1" dirty="0">
                <a:solidFill>
                  <a:srgbClr val="FF0000"/>
                </a:solidFill>
                <a:latin typeface="Times New Roman" panose="02020603050405020304" pitchFamily="18" charset="0"/>
              </a:rPr>
              <a:t>Wednesday</a:t>
            </a:r>
            <a:endParaRPr lang="en-US" sz="2000" b="1" u="sng" dirty="0">
              <a:solidFill>
                <a:srgbClr val="FF0000"/>
              </a:solidFill>
            </a:endParaRPr>
          </a:p>
          <a:p>
            <a:r>
              <a:rPr lang="en-US" sz="2800" dirty="0">
                <a:solidFill>
                  <a:srgbClr val="000000"/>
                </a:solidFill>
                <a:effectLst/>
                <a:latin typeface="Times New Roman" panose="02020603050405020304" pitchFamily="18" charset="0"/>
              </a:rPr>
              <a:t>2 </a:t>
            </a:r>
            <a:r>
              <a:rPr lang="en-US" sz="2800" i="1" dirty="0">
                <a:solidFill>
                  <a:srgbClr val="000000"/>
                </a:solidFill>
                <a:effectLst/>
                <a:latin typeface="TimesNewRomanPS-ItalicMT"/>
              </a:rPr>
              <a:t>He</a:t>
            </a:r>
            <a:r>
              <a:rPr lang="en-US" sz="2800" dirty="0">
                <a:solidFill>
                  <a:srgbClr val="000000"/>
                </a:solidFill>
                <a:effectLst/>
                <a:latin typeface="Times New Roman" panose="02020603050405020304" pitchFamily="18" charset="0"/>
              </a:rPr>
              <a:t> watches television. In. the </a:t>
            </a:r>
            <a:r>
              <a:rPr lang="en-US" sz="2800" u="sng" dirty="0" err="1">
                <a:solidFill>
                  <a:srgbClr val="000000"/>
                </a:solidFill>
                <a:effectLst/>
                <a:latin typeface="Times New Roman" panose="02020603050405020304" pitchFamily="18" charset="0"/>
              </a:rPr>
              <a:t>evnings</a:t>
            </a:r>
            <a:r>
              <a:rPr lang="en-US" sz="2800" u="sng" dirty="0">
                <a:solidFill>
                  <a:srgbClr val="000000"/>
                </a:solidFill>
                <a:effectLst/>
                <a:latin typeface="Times New Roman" panose="02020603050405020304" pitchFamily="18" charset="0"/>
              </a:rPr>
              <a:t>.	</a:t>
            </a:r>
            <a:r>
              <a:rPr lang="en-US" sz="2800" dirty="0">
                <a:solidFill>
                  <a:srgbClr val="000000"/>
                </a:solidFill>
                <a:effectLst/>
                <a:latin typeface="Times New Roman" panose="02020603050405020304" pitchFamily="18" charset="0"/>
              </a:rPr>
              <a:t> </a:t>
            </a:r>
            <a:r>
              <a:rPr lang="en-US" sz="2800" b="1" dirty="0">
                <a:solidFill>
                  <a:srgbClr val="FF0000"/>
                </a:solidFill>
                <a:effectLst/>
                <a:latin typeface="Times New Roman" panose="02020603050405020304" pitchFamily="18" charset="0"/>
              </a:rPr>
              <a:t>evenings</a:t>
            </a:r>
            <a:endParaRPr lang="en-US" sz="2000" b="1" u="sng" dirty="0">
              <a:solidFill>
                <a:srgbClr val="FF0000"/>
              </a:solidFill>
            </a:endParaRPr>
          </a:p>
          <a:p>
            <a:r>
              <a:rPr lang="en-US" sz="2800" dirty="0">
                <a:solidFill>
                  <a:srgbClr val="000000"/>
                </a:solidFill>
                <a:effectLst/>
                <a:latin typeface="Times New Roman" panose="02020603050405020304" pitchFamily="18" charset="0"/>
              </a:rPr>
              <a:t>3 </a:t>
            </a:r>
            <a:r>
              <a:rPr lang="en-US" sz="2800" dirty="0" err="1">
                <a:solidFill>
                  <a:srgbClr val="000000"/>
                </a:solidFill>
                <a:effectLst/>
                <a:latin typeface="Times New Roman" panose="02020603050405020304" pitchFamily="18" charset="0"/>
              </a:rPr>
              <a:t>Mailtea</a:t>
            </a:r>
            <a:r>
              <a:rPr lang="en-US" sz="2800" dirty="0">
                <a:solidFill>
                  <a:srgbClr val="000000"/>
                </a:solidFill>
                <a:effectLst/>
                <a:latin typeface="Times New Roman" panose="02020603050405020304" pitchFamily="18" charset="0"/>
              </a:rPr>
              <a:t> works in the </a:t>
            </a:r>
            <a:r>
              <a:rPr lang="en-US" sz="2800" u="sng" dirty="0" err="1">
                <a:solidFill>
                  <a:srgbClr val="000000"/>
                </a:solidFill>
                <a:latin typeface="Times New Roman" panose="02020603050405020304" pitchFamily="18" charset="0"/>
              </a:rPr>
              <a:t>li</a:t>
            </a:r>
            <a:r>
              <a:rPr lang="en-US" sz="2800" u="sng" dirty="0" err="1">
                <a:solidFill>
                  <a:srgbClr val="000000"/>
                </a:solidFill>
                <a:effectLst/>
                <a:latin typeface="Times New Roman" panose="02020603050405020304" pitchFamily="18" charset="0"/>
              </a:rPr>
              <a:t>bry</a:t>
            </a:r>
            <a:r>
              <a:rPr lang="en-US" sz="2800" u="sng" dirty="0">
                <a:solidFill>
                  <a:srgbClr val="000000"/>
                </a:solidFill>
                <a:effectLst/>
                <a:latin typeface="Times New Roman" panose="02020603050405020304" pitchFamily="18" charset="0"/>
              </a:rPr>
              <a:t>. </a:t>
            </a:r>
            <a:r>
              <a:rPr lang="en-US" sz="2800" dirty="0">
                <a:solidFill>
                  <a:srgbClr val="000000"/>
                </a:solidFill>
                <a:effectLst/>
                <a:latin typeface="Times New Roman" panose="02020603050405020304" pitchFamily="18" charset="0"/>
              </a:rPr>
              <a:t>  </a:t>
            </a:r>
            <a:r>
              <a:rPr lang="en-US" sz="2800" b="1" dirty="0">
                <a:solidFill>
                  <a:srgbClr val="FF0000"/>
                </a:solidFill>
                <a:effectLst/>
                <a:latin typeface="Times New Roman" panose="02020603050405020304" pitchFamily="18" charset="0"/>
              </a:rPr>
              <a:t>library</a:t>
            </a:r>
            <a:endParaRPr lang="en-US" sz="2000" b="1" u="sng" dirty="0">
              <a:solidFill>
                <a:srgbClr val="FF0000"/>
              </a:solidFill>
            </a:endParaRPr>
          </a:p>
          <a:p>
            <a:r>
              <a:rPr lang="en-US" sz="2800" dirty="0">
                <a:solidFill>
                  <a:srgbClr val="000000"/>
                </a:solidFill>
                <a:effectLst/>
                <a:latin typeface="Times New Roman" panose="02020603050405020304" pitchFamily="18" charset="0"/>
              </a:rPr>
              <a:t>4 She has lunch in the </a:t>
            </a:r>
            <a:r>
              <a:rPr lang="en-US" sz="2800" u="sng" dirty="0" err="1">
                <a:solidFill>
                  <a:srgbClr val="000000"/>
                </a:solidFill>
                <a:effectLst/>
                <a:latin typeface="Times New Roman" panose="02020603050405020304" pitchFamily="18" charset="0"/>
              </a:rPr>
              <a:t>cafetiria</a:t>
            </a:r>
            <a:r>
              <a:rPr lang="en-US" sz="2800" u="sng" dirty="0">
                <a:solidFill>
                  <a:srgbClr val="000000"/>
                </a:solidFill>
                <a:effectLst/>
                <a:latin typeface="Times New Roman" panose="02020603050405020304" pitchFamily="18" charset="0"/>
              </a:rPr>
              <a:t>. </a:t>
            </a:r>
            <a:r>
              <a:rPr lang="en-US" sz="2800" b="1" dirty="0">
                <a:solidFill>
                  <a:srgbClr val="FF0000"/>
                </a:solidFill>
                <a:effectLst/>
                <a:latin typeface="Times New Roman" panose="02020603050405020304" pitchFamily="18" charset="0"/>
              </a:rPr>
              <a:t>cafeteria</a:t>
            </a:r>
            <a:endParaRPr lang="en-US" sz="2000" b="1" u="sng" dirty="0">
              <a:solidFill>
                <a:srgbClr val="FF0000"/>
              </a:solidFill>
            </a:endParaRPr>
          </a:p>
          <a:p>
            <a:r>
              <a:rPr lang="en-US" sz="2800" dirty="0">
                <a:solidFill>
                  <a:srgbClr val="000000"/>
                </a:solidFill>
                <a:effectLst/>
                <a:latin typeface="Times New Roman" panose="02020603050405020304" pitchFamily="18" charset="0"/>
              </a:rPr>
              <a:t>5 Martino </a:t>
            </a:r>
            <a:r>
              <a:rPr lang="en-US" sz="2800" u="sng" dirty="0" err="1">
                <a:solidFill>
                  <a:srgbClr val="000000"/>
                </a:solidFill>
                <a:effectLst/>
                <a:latin typeface="Times New Roman" panose="02020603050405020304" pitchFamily="18" charset="0"/>
              </a:rPr>
              <a:t>gos</a:t>
            </a:r>
            <a:r>
              <a:rPr lang="en-US" sz="2800" dirty="0">
                <a:solidFill>
                  <a:srgbClr val="000000"/>
                </a:solidFill>
                <a:effectLst/>
                <a:latin typeface="Times New Roman" panose="02020603050405020304" pitchFamily="18" charset="0"/>
              </a:rPr>
              <a:t> to the </a:t>
            </a:r>
            <a:r>
              <a:rPr lang="en-US" sz="2400" dirty="0">
                <a:solidFill>
                  <a:srgbClr val="000000"/>
                </a:solidFill>
                <a:effectLst/>
                <a:latin typeface="Candara" panose="020E0502030303020204" pitchFamily="34" charset="0"/>
              </a:rPr>
              <a:t>gym </a:t>
            </a:r>
            <a:r>
              <a:rPr lang="en-US" sz="2800" dirty="0">
                <a:solidFill>
                  <a:srgbClr val="000000"/>
                </a:solidFill>
                <a:effectLst/>
                <a:latin typeface="Times New Roman" panose="02020603050405020304" pitchFamily="18" charset="0"/>
              </a:rPr>
              <a:t>at the weekends.  </a:t>
            </a:r>
            <a:r>
              <a:rPr lang="en-US" sz="2800" b="1" dirty="0">
                <a:solidFill>
                  <a:srgbClr val="FF0000"/>
                </a:solidFill>
                <a:effectLst/>
                <a:latin typeface="Times New Roman" panose="02020603050405020304" pitchFamily="18" charset="0"/>
              </a:rPr>
              <a:t>goes</a:t>
            </a:r>
            <a:endParaRPr lang="en-US" sz="2800" b="1" u="sng" dirty="0">
              <a:solidFill>
                <a:srgbClr val="FF0000"/>
              </a:solidFill>
            </a:endParaRPr>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1F32F1E5-8550-98DD-0B6C-892FB65CD40C}"/>
                  </a:ext>
                </a:extLst>
              </p14:cNvPr>
              <p14:cNvContentPartPr/>
              <p14:nvPr/>
            </p14:nvContentPartPr>
            <p14:xfrm>
              <a:off x="6303309" y="3970271"/>
              <a:ext cx="360" cy="360"/>
            </p14:xfrm>
          </p:contentPart>
        </mc:Choice>
        <mc:Fallback>
          <p:pic>
            <p:nvPicPr>
              <p:cNvPr id="3" name="Ink 2">
                <a:extLst>
                  <a:ext uri="{FF2B5EF4-FFF2-40B4-BE49-F238E27FC236}">
                    <a16:creationId xmlns:a16="http://schemas.microsoft.com/office/drawing/2014/main" id="{1F32F1E5-8550-98DD-0B6C-892FB65CD40C}"/>
                  </a:ext>
                </a:extLst>
              </p:cNvPr>
              <p:cNvPicPr/>
              <p:nvPr/>
            </p:nvPicPr>
            <p:blipFill>
              <a:blip r:embed="rId3"/>
              <a:stretch>
                <a:fillRect/>
              </a:stretch>
            </p:blipFill>
            <p:spPr>
              <a:xfrm>
                <a:off x="6298989" y="3965951"/>
                <a:ext cx="9000" cy="9000"/>
              </a:xfrm>
              <a:prstGeom prst="rect">
                <a:avLst/>
              </a:prstGeom>
            </p:spPr>
          </p:pic>
        </mc:Fallback>
      </mc:AlternateContent>
    </p:spTree>
    <p:extLst>
      <p:ext uri="{BB962C8B-B14F-4D97-AF65-F5344CB8AC3E}">
        <p14:creationId xmlns:p14="http://schemas.microsoft.com/office/powerpoint/2010/main" val="40927166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B48364A-DF56-2E5E-98E6-14DE11907BB6}"/>
              </a:ext>
            </a:extLst>
          </p:cNvPr>
          <p:cNvSpPr>
            <a:spLocks noGrp="1"/>
          </p:cNvSpPr>
          <p:nvPr>
            <p:ph type="title"/>
          </p:nvPr>
        </p:nvSpPr>
        <p:spPr/>
        <p:txBody>
          <a:bodyPr/>
          <a:lstStyle/>
          <a:p>
            <a:r>
              <a:rPr lang="en-GB" sz="4400" b="1" dirty="0">
                <a:solidFill>
                  <a:srgbClr val="000000"/>
                </a:solidFill>
                <a:effectLst/>
                <a:latin typeface="Calibri Light" panose="020F0302020204030204" pitchFamily="34" charset="0"/>
              </a:rPr>
              <a:t>Vocabulary Development</a:t>
            </a:r>
            <a:endParaRPr lang="en-GB" b="1" dirty="0"/>
          </a:p>
        </p:txBody>
      </p:sp>
      <p:sp>
        <p:nvSpPr>
          <p:cNvPr id="15" name="Content Placeholder 14">
            <a:extLst>
              <a:ext uri="{FF2B5EF4-FFF2-40B4-BE49-F238E27FC236}">
                <a16:creationId xmlns:a16="http://schemas.microsoft.com/office/drawing/2014/main" id="{9E56A503-AF2B-B324-86EC-CD9A23A0C0A1}"/>
              </a:ext>
            </a:extLst>
          </p:cNvPr>
          <p:cNvSpPr>
            <a:spLocks noGrp="1"/>
          </p:cNvSpPr>
          <p:nvPr>
            <p:ph idx="1"/>
          </p:nvPr>
        </p:nvSpPr>
        <p:spPr>
          <a:xfrm>
            <a:off x="1015735" y="1735071"/>
            <a:ext cx="10157354" cy="4470400"/>
          </a:xfrm>
          <a:solidFill>
            <a:schemeClr val="bg1"/>
          </a:solidFill>
        </p:spPr>
        <p:txBody>
          <a:bodyPr>
            <a:normAutofit/>
          </a:bodyPr>
          <a:lstStyle/>
          <a:p>
            <a:pPr marL="0" indent="0">
              <a:buNone/>
            </a:pPr>
            <a:r>
              <a:rPr lang="en-US" sz="4400" b="1" u="sng" dirty="0">
                <a:solidFill>
                  <a:srgbClr val="FF0000"/>
                </a:solidFill>
                <a:effectLst/>
                <a:latin typeface="TrebuchetMS-Bold"/>
              </a:rPr>
              <a:t>STUDY SKILL </a:t>
            </a:r>
            <a:r>
              <a:rPr lang="en-US" sz="3600" u="sng" dirty="0">
                <a:solidFill>
                  <a:srgbClr val="FF0000"/>
                </a:solidFill>
                <a:effectLst/>
                <a:latin typeface="Lucida Sans Unicode" panose="020B0602030504020204" pitchFamily="34" charset="0"/>
              </a:rPr>
              <a:t>Recording vocabulary</a:t>
            </a:r>
            <a:endParaRPr lang="en-US" sz="2000" u="sng" dirty="0">
              <a:solidFill>
                <a:srgbClr val="FF0000"/>
              </a:solidFill>
            </a:endParaRPr>
          </a:p>
          <a:p>
            <a:r>
              <a:rPr lang="en-US" sz="2800" dirty="0">
                <a:solidFill>
                  <a:srgbClr val="000000"/>
                </a:solidFill>
                <a:effectLst/>
                <a:latin typeface="Lucida Sans Unicode" panose="020B0602030504020204" pitchFamily="34" charset="0"/>
              </a:rPr>
              <a:t>Some verbs and nouns go together, for example; </a:t>
            </a:r>
            <a:endParaRPr lang="en-US" sz="2000" dirty="0"/>
          </a:p>
          <a:p>
            <a:pPr marL="0" indent="0">
              <a:buNone/>
            </a:pPr>
            <a:r>
              <a:rPr lang="en-US" sz="2800" dirty="0">
                <a:solidFill>
                  <a:srgbClr val="000000"/>
                </a:solidFill>
                <a:effectLst/>
                <a:latin typeface="Lucida Sans Unicode" panose="020B0602030504020204" pitchFamily="34" charset="0"/>
              </a:rPr>
              <a:t>■ </a:t>
            </a:r>
            <a:r>
              <a:rPr lang="en-US" sz="4000" i="1" dirty="0">
                <a:solidFill>
                  <a:srgbClr val="000000"/>
                </a:solidFill>
                <a:effectLst/>
                <a:latin typeface="TrebuchetMS-Italic"/>
              </a:rPr>
              <a:t>watch</a:t>
            </a:r>
            <a:r>
              <a:rPr lang="en-US" sz="2800" dirty="0">
                <a:solidFill>
                  <a:srgbClr val="000000"/>
                </a:solidFill>
                <a:effectLst/>
                <a:latin typeface="Lucida Sans Unicode" panose="020B0602030504020204" pitchFamily="34" charset="0"/>
              </a:rPr>
              <a:t> + Tv</a:t>
            </a:r>
            <a:endParaRPr lang="en-US" sz="2000" dirty="0"/>
          </a:p>
          <a:p>
            <a:pPr marL="0" indent="0">
              <a:buNone/>
            </a:pPr>
            <a:r>
              <a:rPr lang="en-US" sz="2800" dirty="0">
                <a:solidFill>
                  <a:srgbClr val="000000"/>
                </a:solidFill>
                <a:effectLst/>
                <a:latin typeface="Lucida Sans Unicode" panose="020B0602030504020204" pitchFamily="34" charset="0"/>
              </a:rPr>
              <a:t>■ </a:t>
            </a:r>
            <a:r>
              <a:rPr lang="en-US" sz="4000" i="1" dirty="0">
                <a:solidFill>
                  <a:srgbClr val="000000"/>
                </a:solidFill>
                <a:effectLst/>
                <a:latin typeface="TrebuchetMS-Italic"/>
              </a:rPr>
              <a:t>study + medicine </a:t>
            </a:r>
            <a:endParaRPr lang="en-US" sz="2000" dirty="0"/>
          </a:p>
          <a:p>
            <a:r>
              <a:rPr lang="en-US" sz="2800" dirty="0">
                <a:solidFill>
                  <a:srgbClr val="000000"/>
                </a:solidFill>
                <a:effectLst/>
                <a:latin typeface="Lucida Sans Unicode" panose="020B0602030504020204" pitchFamily="34" charset="0"/>
              </a:rPr>
              <a:t>When you record vocabulary, make a note of words that go together.</a:t>
            </a:r>
            <a:endParaRPr lang="en-US" sz="2800" b="1" u="sng" dirty="0">
              <a:solidFill>
                <a:srgbClr val="FF0000"/>
              </a:solidFill>
            </a:endParaRPr>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1F32F1E5-8550-98DD-0B6C-892FB65CD40C}"/>
                  </a:ext>
                </a:extLst>
              </p14:cNvPr>
              <p14:cNvContentPartPr/>
              <p14:nvPr/>
            </p14:nvContentPartPr>
            <p14:xfrm>
              <a:off x="6303309" y="3970271"/>
              <a:ext cx="360" cy="360"/>
            </p14:xfrm>
          </p:contentPart>
        </mc:Choice>
        <mc:Fallback>
          <p:pic>
            <p:nvPicPr>
              <p:cNvPr id="3" name="Ink 2">
                <a:extLst>
                  <a:ext uri="{FF2B5EF4-FFF2-40B4-BE49-F238E27FC236}">
                    <a16:creationId xmlns:a16="http://schemas.microsoft.com/office/drawing/2014/main" id="{1F32F1E5-8550-98DD-0B6C-892FB65CD40C}"/>
                  </a:ext>
                </a:extLst>
              </p:cNvPr>
              <p:cNvPicPr/>
              <p:nvPr/>
            </p:nvPicPr>
            <p:blipFill>
              <a:blip r:embed="rId3"/>
              <a:stretch>
                <a:fillRect/>
              </a:stretch>
            </p:blipFill>
            <p:spPr>
              <a:xfrm>
                <a:off x="6298989" y="3965951"/>
                <a:ext cx="9000" cy="9000"/>
              </a:xfrm>
              <a:prstGeom prst="rect">
                <a:avLst/>
              </a:prstGeom>
            </p:spPr>
          </p:pic>
        </mc:Fallback>
      </mc:AlternateContent>
    </p:spTree>
    <p:extLst>
      <p:ext uri="{BB962C8B-B14F-4D97-AF65-F5344CB8AC3E}">
        <p14:creationId xmlns:p14="http://schemas.microsoft.com/office/powerpoint/2010/main" val="11104261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B48364A-DF56-2E5E-98E6-14DE11907BB6}"/>
              </a:ext>
            </a:extLst>
          </p:cNvPr>
          <p:cNvSpPr>
            <a:spLocks noGrp="1"/>
          </p:cNvSpPr>
          <p:nvPr>
            <p:ph type="title"/>
          </p:nvPr>
        </p:nvSpPr>
        <p:spPr/>
        <p:txBody>
          <a:bodyPr/>
          <a:lstStyle/>
          <a:p>
            <a:r>
              <a:rPr lang="en-GB" sz="4400" b="1" dirty="0">
                <a:solidFill>
                  <a:srgbClr val="000000"/>
                </a:solidFill>
                <a:effectLst/>
                <a:latin typeface="Calibri Light" panose="020F0302020204030204" pitchFamily="34" charset="0"/>
              </a:rPr>
              <a:t>Vocabulary Development</a:t>
            </a:r>
            <a:endParaRPr lang="en-GB" b="1" dirty="0"/>
          </a:p>
        </p:txBody>
      </p:sp>
      <p:pic>
        <p:nvPicPr>
          <p:cNvPr id="4" name="Content Placeholder 3">
            <a:extLst>
              <a:ext uri="{FF2B5EF4-FFF2-40B4-BE49-F238E27FC236}">
                <a16:creationId xmlns:a16="http://schemas.microsoft.com/office/drawing/2014/main" id="{7A16E04A-DFF0-3DCD-6D24-F796C0116309}"/>
              </a:ext>
            </a:extLst>
          </p:cNvPr>
          <p:cNvPicPr>
            <a:picLocks noGrp="1" noChangeAspect="1"/>
          </p:cNvPicPr>
          <p:nvPr>
            <p:ph idx="1"/>
          </p:nvPr>
        </p:nvPicPr>
        <p:blipFill rotWithShape="1">
          <a:blip r:embed="rId2"/>
          <a:srcRect l="26442" t="21783" r="2884" b="41169"/>
          <a:stretch/>
        </p:blipFill>
        <p:spPr>
          <a:xfrm>
            <a:off x="660938" y="3068960"/>
            <a:ext cx="10866947" cy="3204356"/>
          </a:xfrm>
          <a:solidFill>
            <a:schemeClr val="bg1"/>
          </a:solidFill>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1F32F1E5-8550-98DD-0B6C-892FB65CD40C}"/>
                  </a:ext>
                </a:extLst>
              </p14:cNvPr>
              <p14:cNvContentPartPr/>
              <p14:nvPr/>
            </p14:nvContentPartPr>
            <p14:xfrm>
              <a:off x="6303309" y="3970271"/>
              <a:ext cx="360" cy="360"/>
            </p14:xfrm>
          </p:contentPart>
        </mc:Choice>
        <mc:Fallback>
          <p:pic>
            <p:nvPicPr>
              <p:cNvPr id="3" name="Ink 2">
                <a:extLst>
                  <a:ext uri="{FF2B5EF4-FFF2-40B4-BE49-F238E27FC236}">
                    <a16:creationId xmlns:a16="http://schemas.microsoft.com/office/drawing/2014/main" id="{1F32F1E5-8550-98DD-0B6C-892FB65CD40C}"/>
                  </a:ext>
                </a:extLst>
              </p:cNvPr>
              <p:cNvPicPr/>
              <p:nvPr/>
            </p:nvPicPr>
            <p:blipFill>
              <a:blip r:embed="rId4"/>
              <a:stretch>
                <a:fillRect/>
              </a:stretch>
            </p:blipFill>
            <p:spPr>
              <a:xfrm>
                <a:off x="6298989" y="3965951"/>
                <a:ext cx="9000" cy="9000"/>
              </a:xfrm>
              <a:prstGeom prst="rect">
                <a:avLst/>
              </a:prstGeom>
            </p:spPr>
          </p:pic>
        </mc:Fallback>
      </mc:AlternateContent>
      <p:sp>
        <p:nvSpPr>
          <p:cNvPr id="5" name="TextBox 4">
            <a:extLst>
              <a:ext uri="{FF2B5EF4-FFF2-40B4-BE49-F238E27FC236}">
                <a16:creationId xmlns:a16="http://schemas.microsoft.com/office/drawing/2014/main" id="{03168A87-56E4-CF1C-BC66-8B935976FC11}"/>
              </a:ext>
            </a:extLst>
          </p:cNvPr>
          <p:cNvSpPr txBox="1"/>
          <p:nvPr/>
        </p:nvSpPr>
        <p:spPr>
          <a:xfrm>
            <a:off x="1341884" y="1916832"/>
            <a:ext cx="9289032" cy="954107"/>
          </a:xfrm>
          <a:prstGeom prst="rect">
            <a:avLst/>
          </a:prstGeom>
          <a:solidFill>
            <a:schemeClr val="bg1"/>
          </a:solidFill>
        </p:spPr>
        <p:txBody>
          <a:bodyPr wrap="square" rtlCol="0">
            <a:spAutoFit/>
          </a:bodyPr>
          <a:lstStyle/>
          <a:p>
            <a:pPr algn="ctr"/>
            <a:r>
              <a:rPr lang="en-US" sz="2800" dirty="0">
                <a:solidFill>
                  <a:srgbClr val="000000"/>
                </a:solidFill>
                <a:effectLst/>
                <a:latin typeface="Times New Roman" panose="02020603050405020304" pitchFamily="18" charset="0"/>
              </a:rPr>
              <a:t>Look at the pictures. Match the verbs with the nouns. </a:t>
            </a:r>
            <a:endParaRPr lang="en-US" sz="2800" dirty="0"/>
          </a:p>
          <a:p>
            <a:pPr algn="ctr"/>
            <a:r>
              <a:rPr lang="en-US" sz="2800" dirty="0">
                <a:solidFill>
                  <a:srgbClr val="000000"/>
                </a:solidFill>
                <a:effectLst/>
                <a:latin typeface="Times New Roman" panose="02020603050405020304" pitchFamily="18" charset="0"/>
              </a:rPr>
              <a:t>Write the correct words under the pictures</a:t>
            </a:r>
            <a:endParaRPr lang="en-GB" sz="2800" dirty="0"/>
          </a:p>
        </p:txBody>
      </p:sp>
    </p:spTree>
    <p:extLst>
      <p:ext uri="{BB962C8B-B14F-4D97-AF65-F5344CB8AC3E}">
        <p14:creationId xmlns:p14="http://schemas.microsoft.com/office/powerpoint/2010/main" val="10436046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B48364A-DF56-2E5E-98E6-14DE11907BB6}"/>
              </a:ext>
            </a:extLst>
          </p:cNvPr>
          <p:cNvSpPr>
            <a:spLocks noGrp="1"/>
          </p:cNvSpPr>
          <p:nvPr>
            <p:ph type="title"/>
          </p:nvPr>
        </p:nvSpPr>
        <p:spPr/>
        <p:txBody>
          <a:bodyPr/>
          <a:lstStyle/>
          <a:p>
            <a:r>
              <a:rPr lang="en-GB" sz="4400" b="1" dirty="0">
                <a:solidFill>
                  <a:srgbClr val="000000"/>
                </a:solidFill>
                <a:effectLst/>
                <a:latin typeface="Calibri Light" panose="020F0302020204030204" pitchFamily="34" charset="0"/>
              </a:rPr>
              <a:t>Vocabulary Development</a:t>
            </a:r>
            <a:endParaRPr lang="en-GB" b="1" dirty="0"/>
          </a:p>
        </p:txBody>
      </p:sp>
      <p:pic>
        <p:nvPicPr>
          <p:cNvPr id="4" name="Content Placeholder 3">
            <a:extLst>
              <a:ext uri="{FF2B5EF4-FFF2-40B4-BE49-F238E27FC236}">
                <a16:creationId xmlns:a16="http://schemas.microsoft.com/office/drawing/2014/main" id="{7A16E04A-DFF0-3DCD-6D24-F796C0116309}"/>
              </a:ext>
            </a:extLst>
          </p:cNvPr>
          <p:cNvPicPr>
            <a:picLocks noGrp="1" noChangeAspect="1"/>
          </p:cNvPicPr>
          <p:nvPr>
            <p:ph idx="1"/>
          </p:nvPr>
        </p:nvPicPr>
        <p:blipFill rotWithShape="1">
          <a:blip r:embed="rId2"/>
          <a:srcRect l="26442" t="21783" r="2884" b="41169"/>
          <a:stretch/>
        </p:blipFill>
        <p:spPr>
          <a:xfrm>
            <a:off x="660938" y="3068960"/>
            <a:ext cx="10866947" cy="3204356"/>
          </a:xfrm>
          <a:solidFill>
            <a:schemeClr val="bg1"/>
          </a:solidFill>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1F32F1E5-8550-98DD-0B6C-892FB65CD40C}"/>
                  </a:ext>
                </a:extLst>
              </p14:cNvPr>
              <p14:cNvContentPartPr/>
              <p14:nvPr/>
            </p14:nvContentPartPr>
            <p14:xfrm>
              <a:off x="6303309" y="3970271"/>
              <a:ext cx="360" cy="360"/>
            </p14:xfrm>
          </p:contentPart>
        </mc:Choice>
        <mc:Fallback>
          <p:pic>
            <p:nvPicPr>
              <p:cNvPr id="3" name="Ink 2">
                <a:extLst>
                  <a:ext uri="{FF2B5EF4-FFF2-40B4-BE49-F238E27FC236}">
                    <a16:creationId xmlns:a16="http://schemas.microsoft.com/office/drawing/2014/main" id="{1F32F1E5-8550-98DD-0B6C-892FB65CD40C}"/>
                  </a:ext>
                </a:extLst>
              </p:cNvPr>
              <p:cNvPicPr/>
              <p:nvPr/>
            </p:nvPicPr>
            <p:blipFill>
              <a:blip r:embed="rId4"/>
              <a:stretch>
                <a:fillRect/>
              </a:stretch>
            </p:blipFill>
            <p:spPr>
              <a:xfrm>
                <a:off x="6298989" y="3965951"/>
                <a:ext cx="9000" cy="9000"/>
              </a:xfrm>
              <a:prstGeom prst="rect">
                <a:avLst/>
              </a:prstGeom>
            </p:spPr>
          </p:pic>
        </mc:Fallback>
      </mc:AlternateContent>
      <p:pic>
        <p:nvPicPr>
          <p:cNvPr id="6" name="Picture 5">
            <a:extLst>
              <a:ext uri="{FF2B5EF4-FFF2-40B4-BE49-F238E27FC236}">
                <a16:creationId xmlns:a16="http://schemas.microsoft.com/office/drawing/2014/main" id="{5552E892-1ED8-A664-B837-CD89FF4FD0A5}"/>
              </a:ext>
            </a:extLst>
          </p:cNvPr>
          <p:cNvPicPr>
            <a:picLocks noChangeAspect="1"/>
          </p:cNvPicPr>
          <p:nvPr/>
        </p:nvPicPr>
        <p:blipFill rotWithShape="1">
          <a:blip r:embed="rId5"/>
          <a:srcRect l="25788" t="30647" r="59458" b="50000"/>
          <a:stretch/>
        </p:blipFill>
        <p:spPr>
          <a:xfrm>
            <a:off x="8038628" y="48846"/>
            <a:ext cx="4127395" cy="3045265"/>
          </a:xfrm>
          <a:prstGeom prst="rect">
            <a:avLst/>
          </a:prstGeom>
        </p:spPr>
      </p:pic>
    </p:spTree>
    <p:extLst>
      <p:ext uri="{BB962C8B-B14F-4D97-AF65-F5344CB8AC3E}">
        <p14:creationId xmlns:p14="http://schemas.microsoft.com/office/powerpoint/2010/main" val="24987586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B48364A-DF56-2E5E-98E6-14DE11907BB6}"/>
              </a:ext>
            </a:extLst>
          </p:cNvPr>
          <p:cNvSpPr>
            <a:spLocks noGrp="1"/>
          </p:cNvSpPr>
          <p:nvPr>
            <p:ph type="title"/>
          </p:nvPr>
        </p:nvSpPr>
        <p:spPr/>
        <p:txBody>
          <a:bodyPr/>
          <a:lstStyle/>
          <a:p>
            <a:r>
              <a:rPr lang="en-GB" sz="4400" b="1" dirty="0">
                <a:solidFill>
                  <a:srgbClr val="000000"/>
                </a:solidFill>
                <a:effectLst/>
                <a:latin typeface="Calibri Light" panose="020F0302020204030204" pitchFamily="34" charset="0"/>
              </a:rPr>
              <a:t>Vocabulary Development</a:t>
            </a:r>
            <a:endParaRPr lang="en-GB" b="1" dirty="0"/>
          </a:p>
        </p:txBody>
      </p:sp>
      <p:pic>
        <p:nvPicPr>
          <p:cNvPr id="4" name="Content Placeholder 3">
            <a:extLst>
              <a:ext uri="{FF2B5EF4-FFF2-40B4-BE49-F238E27FC236}">
                <a16:creationId xmlns:a16="http://schemas.microsoft.com/office/drawing/2014/main" id="{7A16E04A-DFF0-3DCD-6D24-F796C0116309}"/>
              </a:ext>
            </a:extLst>
          </p:cNvPr>
          <p:cNvPicPr>
            <a:picLocks noGrp="1" noChangeAspect="1"/>
          </p:cNvPicPr>
          <p:nvPr>
            <p:ph idx="1"/>
          </p:nvPr>
        </p:nvPicPr>
        <p:blipFill rotWithShape="1">
          <a:blip r:embed="rId2"/>
          <a:srcRect l="26442" t="21783" r="2884" b="41169"/>
          <a:stretch/>
        </p:blipFill>
        <p:spPr>
          <a:xfrm>
            <a:off x="517643" y="1988840"/>
            <a:ext cx="10866947" cy="3204356"/>
          </a:xfrm>
          <a:solidFill>
            <a:schemeClr val="bg1"/>
          </a:solidFill>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1F32F1E5-8550-98DD-0B6C-892FB65CD40C}"/>
                  </a:ext>
                </a:extLst>
              </p14:cNvPr>
              <p14:cNvContentPartPr/>
              <p14:nvPr/>
            </p14:nvContentPartPr>
            <p14:xfrm>
              <a:off x="6303309" y="3970271"/>
              <a:ext cx="360" cy="360"/>
            </p14:xfrm>
          </p:contentPart>
        </mc:Choice>
        <mc:Fallback>
          <p:pic>
            <p:nvPicPr>
              <p:cNvPr id="3" name="Ink 2">
                <a:extLst>
                  <a:ext uri="{FF2B5EF4-FFF2-40B4-BE49-F238E27FC236}">
                    <a16:creationId xmlns:a16="http://schemas.microsoft.com/office/drawing/2014/main" id="{1F32F1E5-8550-98DD-0B6C-892FB65CD40C}"/>
                  </a:ext>
                </a:extLst>
              </p:cNvPr>
              <p:cNvPicPr/>
              <p:nvPr/>
            </p:nvPicPr>
            <p:blipFill>
              <a:blip r:embed="rId4"/>
              <a:stretch>
                <a:fillRect/>
              </a:stretch>
            </p:blipFill>
            <p:spPr>
              <a:xfrm>
                <a:off x="6298989" y="3965951"/>
                <a:ext cx="9000" cy="9000"/>
              </a:xfrm>
              <a:prstGeom prst="rect">
                <a:avLst/>
              </a:prstGeom>
            </p:spPr>
          </p:pic>
        </mc:Fallback>
      </mc:AlternateContent>
      <p:sp>
        <p:nvSpPr>
          <p:cNvPr id="5" name="TextBox 4">
            <a:extLst>
              <a:ext uri="{FF2B5EF4-FFF2-40B4-BE49-F238E27FC236}">
                <a16:creationId xmlns:a16="http://schemas.microsoft.com/office/drawing/2014/main" id="{AFC77BCE-2524-FB26-DA31-D627E494A0B4}"/>
              </a:ext>
            </a:extLst>
          </p:cNvPr>
          <p:cNvSpPr txBox="1"/>
          <p:nvPr/>
        </p:nvSpPr>
        <p:spPr>
          <a:xfrm>
            <a:off x="1117309" y="4581128"/>
            <a:ext cx="2096783" cy="461665"/>
          </a:xfrm>
          <a:prstGeom prst="rect">
            <a:avLst/>
          </a:prstGeom>
          <a:noFill/>
        </p:spPr>
        <p:txBody>
          <a:bodyPr wrap="square" rtlCol="0">
            <a:spAutoFit/>
          </a:bodyPr>
          <a:lstStyle/>
          <a:p>
            <a:r>
              <a:rPr lang="en-GB" dirty="0"/>
              <a:t>Have lunch</a:t>
            </a:r>
          </a:p>
        </p:txBody>
      </p:sp>
      <p:sp>
        <p:nvSpPr>
          <p:cNvPr id="6" name="TextBox 5">
            <a:extLst>
              <a:ext uri="{FF2B5EF4-FFF2-40B4-BE49-F238E27FC236}">
                <a16:creationId xmlns:a16="http://schemas.microsoft.com/office/drawing/2014/main" id="{6DB78455-1325-DFE1-7917-C1C8DD933631}"/>
              </a:ext>
            </a:extLst>
          </p:cNvPr>
          <p:cNvSpPr txBox="1"/>
          <p:nvPr/>
        </p:nvSpPr>
        <p:spPr>
          <a:xfrm>
            <a:off x="3214092" y="4581128"/>
            <a:ext cx="2376264" cy="461665"/>
          </a:xfrm>
          <a:prstGeom prst="rect">
            <a:avLst/>
          </a:prstGeom>
          <a:noFill/>
        </p:spPr>
        <p:txBody>
          <a:bodyPr wrap="square" rtlCol="0">
            <a:spAutoFit/>
          </a:bodyPr>
          <a:lstStyle/>
          <a:p>
            <a:r>
              <a:rPr lang="en-GB" dirty="0"/>
              <a:t>Read a book</a:t>
            </a:r>
          </a:p>
        </p:txBody>
      </p:sp>
      <p:sp>
        <p:nvSpPr>
          <p:cNvPr id="7" name="TextBox 6">
            <a:extLst>
              <a:ext uri="{FF2B5EF4-FFF2-40B4-BE49-F238E27FC236}">
                <a16:creationId xmlns:a16="http://schemas.microsoft.com/office/drawing/2014/main" id="{CD0491E9-D1D3-5732-8090-60CBEE51DB07}"/>
              </a:ext>
            </a:extLst>
          </p:cNvPr>
          <p:cNvSpPr txBox="1"/>
          <p:nvPr/>
        </p:nvSpPr>
        <p:spPr>
          <a:xfrm>
            <a:off x="5951117" y="4581128"/>
            <a:ext cx="2519199" cy="461665"/>
          </a:xfrm>
          <a:prstGeom prst="rect">
            <a:avLst/>
          </a:prstGeom>
          <a:noFill/>
        </p:spPr>
        <p:txBody>
          <a:bodyPr wrap="square" rtlCol="0">
            <a:spAutoFit/>
          </a:bodyPr>
          <a:lstStyle/>
          <a:p>
            <a:r>
              <a:rPr lang="en-GB" dirty="0"/>
              <a:t>Use computer</a:t>
            </a:r>
          </a:p>
        </p:txBody>
      </p:sp>
      <p:sp>
        <p:nvSpPr>
          <p:cNvPr id="8" name="TextBox 7">
            <a:extLst>
              <a:ext uri="{FF2B5EF4-FFF2-40B4-BE49-F238E27FC236}">
                <a16:creationId xmlns:a16="http://schemas.microsoft.com/office/drawing/2014/main" id="{C6850EA5-0646-0606-9DEE-36FECCD5983A}"/>
              </a:ext>
            </a:extLst>
          </p:cNvPr>
          <p:cNvSpPr txBox="1"/>
          <p:nvPr/>
        </p:nvSpPr>
        <p:spPr>
          <a:xfrm>
            <a:off x="8686700" y="4581128"/>
            <a:ext cx="3024336" cy="461665"/>
          </a:xfrm>
          <a:prstGeom prst="rect">
            <a:avLst/>
          </a:prstGeom>
          <a:noFill/>
        </p:spPr>
        <p:txBody>
          <a:bodyPr wrap="square" rtlCol="0">
            <a:spAutoFit/>
          </a:bodyPr>
          <a:lstStyle/>
          <a:p>
            <a:r>
              <a:rPr lang="en-GB" dirty="0"/>
              <a:t>Give a lecture</a:t>
            </a:r>
          </a:p>
        </p:txBody>
      </p:sp>
    </p:spTree>
    <p:extLst>
      <p:ext uri="{BB962C8B-B14F-4D97-AF65-F5344CB8AC3E}">
        <p14:creationId xmlns:p14="http://schemas.microsoft.com/office/powerpoint/2010/main" val="10108914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B48364A-DF56-2E5E-98E6-14DE11907BB6}"/>
              </a:ext>
            </a:extLst>
          </p:cNvPr>
          <p:cNvSpPr>
            <a:spLocks noGrp="1"/>
          </p:cNvSpPr>
          <p:nvPr>
            <p:ph type="title"/>
          </p:nvPr>
        </p:nvSpPr>
        <p:spPr/>
        <p:txBody>
          <a:bodyPr/>
          <a:lstStyle/>
          <a:p>
            <a:r>
              <a:rPr lang="en-GB" sz="4400" b="1" dirty="0">
                <a:solidFill>
                  <a:srgbClr val="000000"/>
                </a:solidFill>
                <a:effectLst/>
                <a:latin typeface="Calibri Light" panose="020F0302020204030204" pitchFamily="34" charset="0"/>
              </a:rPr>
              <a:t>Vocabulary Development</a:t>
            </a:r>
            <a:endParaRPr lang="en-GB" b="1" dirty="0"/>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1F32F1E5-8550-98DD-0B6C-892FB65CD40C}"/>
                  </a:ext>
                </a:extLst>
              </p14:cNvPr>
              <p14:cNvContentPartPr/>
              <p14:nvPr/>
            </p14:nvContentPartPr>
            <p14:xfrm>
              <a:off x="6303309" y="3970271"/>
              <a:ext cx="360" cy="360"/>
            </p14:xfrm>
          </p:contentPart>
        </mc:Choice>
        <mc:Fallback>
          <p:pic>
            <p:nvPicPr>
              <p:cNvPr id="3" name="Ink 2">
                <a:extLst>
                  <a:ext uri="{FF2B5EF4-FFF2-40B4-BE49-F238E27FC236}">
                    <a16:creationId xmlns:a16="http://schemas.microsoft.com/office/drawing/2014/main" id="{1F32F1E5-8550-98DD-0B6C-892FB65CD40C}"/>
                  </a:ext>
                </a:extLst>
              </p:cNvPr>
              <p:cNvPicPr/>
              <p:nvPr/>
            </p:nvPicPr>
            <p:blipFill>
              <a:blip r:embed="rId3"/>
              <a:stretch>
                <a:fillRect/>
              </a:stretch>
            </p:blipFill>
            <p:spPr>
              <a:xfrm>
                <a:off x="6298989" y="3965951"/>
                <a:ext cx="9000" cy="9000"/>
              </a:xfrm>
              <a:prstGeom prst="rect">
                <a:avLst/>
              </a:prstGeom>
            </p:spPr>
          </p:pic>
        </mc:Fallback>
      </mc:AlternateContent>
      <p:sp>
        <p:nvSpPr>
          <p:cNvPr id="9" name="Content Placeholder 8">
            <a:extLst>
              <a:ext uri="{FF2B5EF4-FFF2-40B4-BE49-F238E27FC236}">
                <a16:creationId xmlns:a16="http://schemas.microsoft.com/office/drawing/2014/main" id="{C7AAABDF-C2D3-0565-791F-63ED3FCF4E7D}"/>
              </a:ext>
            </a:extLst>
          </p:cNvPr>
          <p:cNvSpPr>
            <a:spLocks noGrp="1"/>
          </p:cNvSpPr>
          <p:nvPr>
            <p:ph idx="1"/>
          </p:nvPr>
        </p:nvSpPr>
        <p:spPr>
          <a:xfrm flipH="1">
            <a:off x="1117309" y="1772816"/>
            <a:ext cx="10593726" cy="4399384"/>
          </a:xfrm>
          <a:solidFill>
            <a:schemeClr val="bg1"/>
          </a:solidFill>
        </p:spPr>
        <p:txBody>
          <a:bodyPr/>
          <a:lstStyle/>
          <a:p>
            <a:pPr marL="0" indent="0">
              <a:buNone/>
            </a:pPr>
            <a:r>
              <a:rPr lang="en-US" sz="2400" u="sng" dirty="0">
                <a:solidFill>
                  <a:srgbClr val="FF0000"/>
                </a:solidFill>
                <a:effectLst/>
                <a:latin typeface="Times New Roman" panose="02020603050405020304" pitchFamily="18" charset="0"/>
              </a:rPr>
              <a:t>Circle the correct verb. </a:t>
            </a:r>
            <a:endParaRPr lang="en-US" u="sng" dirty="0">
              <a:solidFill>
                <a:srgbClr val="FF0000"/>
              </a:solidFill>
            </a:endParaRPr>
          </a:p>
          <a:p>
            <a:pPr marL="0" indent="0">
              <a:buNone/>
            </a:pPr>
            <a:r>
              <a:rPr lang="en-US" sz="2400" dirty="0">
                <a:solidFill>
                  <a:srgbClr val="000000"/>
                </a:solidFill>
                <a:effectLst/>
                <a:latin typeface="Times New Roman" panose="02020603050405020304" pitchFamily="18" charset="0"/>
              </a:rPr>
              <a:t>1 Tania </a:t>
            </a:r>
            <a:r>
              <a:rPr lang="en-US" sz="2400" i="1" dirty="0">
                <a:solidFill>
                  <a:srgbClr val="000000"/>
                </a:solidFill>
                <a:effectLst/>
                <a:latin typeface="TimesNewRomanPS-ItalicMT"/>
              </a:rPr>
              <a:t>does</a:t>
            </a:r>
            <a:r>
              <a:rPr lang="en-US" sz="2400" dirty="0">
                <a:solidFill>
                  <a:srgbClr val="000000"/>
                </a:solidFill>
                <a:effectLst/>
                <a:latin typeface="Times New Roman" panose="02020603050405020304" pitchFamily="18" charset="0"/>
              </a:rPr>
              <a:t> / </a:t>
            </a:r>
            <a:r>
              <a:rPr lang="en-US" sz="2400" i="1" dirty="0">
                <a:solidFill>
                  <a:srgbClr val="000000"/>
                </a:solidFill>
                <a:effectLst/>
                <a:latin typeface="TimesNewRomanPS-ItalicMT"/>
              </a:rPr>
              <a:t>makes</a:t>
            </a:r>
            <a:r>
              <a:rPr lang="en-US" sz="2400" dirty="0">
                <a:solidFill>
                  <a:srgbClr val="000000"/>
                </a:solidFill>
                <a:effectLst/>
                <a:latin typeface="Times New Roman" panose="02020603050405020304" pitchFamily="18" charset="0"/>
              </a:rPr>
              <a:t> her homework in the afternoons. </a:t>
            </a:r>
            <a:endParaRPr lang="en-US" dirty="0"/>
          </a:p>
          <a:p>
            <a:pPr marL="0" indent="0">
              <a:buNone/>
            </a:pPr>
            <a:r>
              <a:rPr lang="en-US" sz="2400" dirty="0">
                <a:solidFill>
                  <a:srgbClr val="000000"/>
                </a:solidFill>
                <a:effectLst/>
                <a:latin typeface="Times New Roman" panose="02020603050405020304" pitchFamily="18" charset="0"/>
              </a:rPr>
              <a:t>2 The students </a:t>
            </a:r>
            <a:r>
              <a:rPr lang="en-US" sz="2400" i="1" dirty="0">
                <a:solidFill>
                  <a:srgbClr val="000000"/>
                </a:solidFill>
                <a:effectLst/>
                <a:latin typeface="TimesNewRomanPS-ItalicMT"/>
              </a:rPr>
              <a:t>have</a:t>
            </a:r>
            <a:r>
              <a:rPr lang="en-US" sz="2400" dirty="0">
                <a:solidFill>
                  <a:srgbClr val="000000"/>
                </a:solidFill>
                <a:effectLst/>
                <a:latin typeface="Times New Roman" panose="02020603050405020304" pitchFamily="18" charset="0"/>
              </a:rPr>
              <a:t> / </a:t>
            </a:r>
            <a:r>
              <a:rPr lang="en-US" sz="2400" i="1" dirty="0">
                <a:solidFill>
                  <a:srgbClr val="000000"/>
                </a:solidFill>
                <a:effectLst/>
                <a:latin typeface="TimesNewRomanPS-ItalicMT"/>
              </a:rPr>
              <a:t>do</a:t>
            </a:r>
            <a:r>
              <a:rPr lang="en-US" sz="2400" dirty="0">
                <a:solidFill>
                  <a:srgbClr val="000000"/>
                </a:solidFill>
                <a:effectLst/>
                <a:latin typeface="Times New Roman" panose="02020603050405020304" pitchFamily="18" charset="0"/>
              </a:rPr>
              <a:t> some research in the library in the mornings. </a:t>
            </a:r>
            <a:endParaRPr lang="en-US" dirty="0"/>
          </a:p>
          <a:p>
            <a:pPr marL="0" indent="0">
              <a:buNone/>
            </a:pPr>
            <a:r>
              <a:rPr lang="en-US" sz="2400" dirty="0">
                <a:solidFill>
                  <a:srgbClr val="000000"/>
                </a:solidFill>
                <a:effectLst/>
                <a:latin typeface="Times New Roman" panose="02020603050405020304" pitchFamily="18" charset="0"/>
              </a:rPr>
              <a:t>3 Dr Miners </a:t>
            </a:r>
            <a:r>
              <a:rPr lang="en-US" sz="2400" i="1" dirty="0">
                <a:solidFill>
                  <a:srgbClr val="000000"/>
                </a:solidFill>
                <a:effectLst/>
                <a:latin typeface="TimesNewRomanPS-ItalicMT"/>
              </a:rPr>
              <a:t>makes</a:t>
            </a:r>
            <a:r>
              <a:rPr lang="en-US" sz="2400" dirty="0">
                <a:solidFill>
                  <a:srgbClr val="000000"/>
                </a:solidFill>
                <a:effectLst/>
                <a:latin typeface="Times New Roman" panose="02020603050405020304" pitchFamily="18" charset="0"/>
              </a:rPr>
              <a:t> / </a:t>
            </a:r>
            <a:r>
              <a:rPr lang="en-US" sz="2400" i="1" dirty="0">
                <a:solidFill>
                  <a:srgbClr val="000000"/>
                </a:solidFill>
                <a:effectLst/>
                <a:latin typeface="TimesNewRomanPS-ItalicMT"/>
              </a:rPr>
              <a:t>gives</a:t>
            </a:r>
            <a:r>
              <a:rPr lang="en-US" sz="2400" dirty="0">
                <a:solidFill>
                  <a:srgbClr val="000000"/>
                </a:solidFill>
                <a:effectLst/>
                <a:latin typeface="Times New Roman" panose="02020603050405020304" pitchFamily="18" charset="0"/>
              </a:rPr>
              <a:t> a seminar at 2.00. </a:t>
            </a:r>
            <a:endParaRPr lang="en-US" dirty="0"/>
          </a:p>
          <a:p>
            <a:pPr marL="0" indent="0">
              <a:buNone/>
            </a:pPr>
            <a:r>
              <a:rPr lang="en-US" sz="2400" dirty="0">
                <a:solidFill>
                  <a:srgbClr val="000000"/>
                </a:solidFill>
                <a:effectLst/>
                <a:latin typeface="Times New Roman" panose="02020603050405020304" pitchFamily="18" charset="0"/>
              </a:rPr>
              <a:t>4 Yann </a:t>
            </a:r>
            <a:r>
              <a:rPr lang="en-US" sz="2400" i="1" dirty="0">
                <a:solidFill>
                  <a:srgbClr val="000000"/>
                </a:solidFill>
                <a:effectLst/>
                <a:latin typeface="TimesNewRomanPS-ItalicMT"/>
              </a:rPr>
              <a:t>reads</a:t>
            </a:r>
            <a:r>
              <a:rPr lang="en-US" sz="2400" dirty="0">
                <a:solidFill>
                  <a:srgbClr val="000000"/>
                </a:solidFill>
                <a:effectLst/>
                <a:latin typeface="Times New Roman" panose="02020603050405020304" pitchFamily="18" charset="0"/>
              </a:rPr>
              <a:t> / </a:t>
            </a:r>
            <a:r>
              <a:rPr lang="en-US" sz="2400" i="1" dirty="0">
                <a:solidFill>
                  <a:srgbClr val="000000"/>
                </a:solidFill>
                <a:effectLst/>
                <a:latin typeface="TimesNewRomanPS-ItalicMT"/>
              </a:rPr>
              <a:t>gives</a:t>
            </a:r>
            <a:r>
              <a:rPr lang="en-US" sz="2400" dirty="0">
                <a:solidFill>
                  <a:srgbClr val="000000"/>
                </a:solidFill>
                <a:effectLst/>
                <a:latin typeface="Times New Roman" panose="02020603050405020304" pitchFamily="18" charset="0"/>
              </a:rPr>
              <a:t> articles on his computer. </a:t>
            </a:r>
            <a:endParaRPr lang="en-US" dirty="0"/>
          </a:p>
          <a:p>
            <a:pPr marL="0" indent="0">
              <a:buNone/>
            </a:pPr>
            <a:r>
              <a:rPr lang="en-US" sz="2400" dirty="0">
                <a:solidFill>
                  <a:srgbClr val="000000"/>
                </a:solidFill>
                <a:effectLst/>
                <a:latin typeface="Times New Roman" panose="02020603050405020304" pitchFamily="18" charset="0"/>
              </a:rPr>
              <a:t>5 Mario </a:t>
            </a:r>
            <a:r>
              <a:rPr lang="en-US" sz="2400" i="1" dirty="0">
                <a:solidFill>
                  <a:srgbClr val="000000"/>
                </a:solidFill>
                <a:effectLst/>
                <a:latin typeface="TimesNewRomanPS-ItalicMT"/>
              </a:rPr>
              <a:t>does</a:t>
            </a:r>
            <a:r>
              <a:rPr lang="en-US" sz="2400" dirty="0">
                <a:solidFill>
                  <a:srgbClr val="000000"/>
                </a:solidFill>
                <a:effectLst/>
                <a:latin typeface="Times New Roman" panose="02020603050405020304" pitchFamily="18" charset="0"/>
              </a:rPr>
              <a:t> / </a:t>
            </a:r>
            <a:r>
              <a:rPr lang="en-US" sz="2400" i="1" dirty="0">
                <a:solidFill>
                  <a:srgbClr val="000000"/>
                </a:solidFill>
                <a:effectLst/>
                <a:latin typeface="TimesNewRomanPS-ItalicMT"/>
              </a:rPr>
              <a:t>has</a:t>
            </a:r>
            <a:r>
              <a:rPr lang="en-US" sz="2400" dirty="0">
                <a:solidFill>
                  <a:srgbClr val="000000"/>
                </a:solidFill>
                <a:effectLst/>
                <a:latin typeface="Times New Roman" panose="02020603050405020304" pitchFamily="18" charset="0"/>
              </a:rPr>
              <a:t> dinner at 7.00. </a:t>
            </a:r>
            <a:endParaRPr lang="en-US" dirty="0"/>
          </a:p>
          <a:p>
            <a:pPr marL="0" indent="0">
              <a:buNone/>
            </a:pPr>
            <a:r>
              <a:rPr lang="en-US" sz="2400" dirty="0">
                <a:solidFill>
                  <a:srgbClr val="000000"/>
                </a:solidFill>
                <a:effectLst/>
                <a:latin typeface="Times New Roman" panose="02020603050405020304" pitchFamily="18" charset="0"/>
              </a:rPr>
              <a:t>6 Lara </a:t>
            </a:r>
            <a:r>
              <a:rPr lang="en-US" sz="2400" i="1" dirty="0">
                <a:solidFill>
                  <a:srgbClr val="000000"/>
                </a:solidFill>
                <a:effectLst/>
                <a:latin typeface="TimesNewRomanPS-ItalicMT"/>
              </a:rPr>
              <a:t>visits</a:t>
            </a:r>
            <a:r>
              <a:rPr lang="en-US" sz="2400" dirty="0">
                <a:solidFill>
                  <a:srgbClr val="000000"/>
                </a:solidFill>
                <a:effectLst/>
                <a:latin typeface="Times New Roman" panose="02020603050405020304" pitchFamily="18" charset="0"/>
              </a:rPr>
              <a:t> / </a:t>
            </a:r>
            <a:r>
              <a:rPr lang="en-US" sz="2400" i="1" dirty="0">
                <a:solidFill>
                  <a:srgbClr val="000000"/>
                </a:solidFill>
                <a:effectLst/>
                <a:latin typeface="TimesNewRomanPS-ItalicMT"/>
              </a:rPr>
              <a:t>goes</a:t>
            </a:r>
            <a:r>
              <a:rPr lang="en-US" sz="2400" dirty="0">
                <a:solidFill>
                  <a:srgbClr val="000000"/>
                </a:solidFill>
                <a:effectLst/>
                <a:latin typeface="Times New Roman" panose="02020603050405020304" pitchFamily="18" charset="0"/>
              </a:rPr>
              <a:t> friends at weekends.</a:t>
            </a:r>
            <a:endParaRPr lang="en-GB" dirty="0"/>
          </a:p>
        </p:txBody>
      </p:sp>
    </p:spTree>
    <p:extLst>
      <p:ext uri="{BB962C8B-B14F-4D97-AF65-F5344CB8AC3E}">
        <p14:creationId xmlns:p14="http://schemas.microsoft.com/office/powerpoint/2010/main" val="29790553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B48364A-DF56-2E5E-98E6-14DE11907BB6}"/>
              </a:ext>
            </a:extLst>
          </p:cNvPr>
          <p:cNvSpPr>
            <a:spLocks noGrp="1"/>
          </p:cNvSpPr>
          <p:nvPr>
            <p:ph type="title"/>
          </p:nvPr>
        </p:nvSpPr>
        <p:spPr/>
        <p:txBody>
          <a:bodyPr/>
          <a:lstStyle/>
          <a:p>
            <a:r>
              <a:rPr lang="en-GB" sz="4400" b="1" dirty="0">
                <a:solidFill>
                  <a:srgbClr val="000000"/>
                </a:solidFill>
                <a:effectLst/>
                <a:latin typeface="Calibri Light" panose="020F0302020204030204" pitchFamily="34" charset="0"/>
              </a:rPr>
              <a:t>Vocabulary Development</a:t>
            </a:r>
            <a:endParaRPr lang="en-GB" b="1" dirty="0"/>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1F32F1E5-8550-98DD-0B6C-892FB65CD40C}"/>
                  </a:ext>
                </a:extLst>
              </p14:cNvPr>
              <p14:cNvContentPartPr/>
              <p14:nvPr/>
            </p14:nvContentPartPr>
            <p14:xfrm>
              <a:off x="6303309" y="3970271"/>
              <a:ext cx="360" cy="360"/>
            </p14:xfrm>
          </p:contentPart>
        </mc:Choice>
        <mc:Fallback>
          <p:pic>
            <p:nvPicPr>
              <p:cNvPr id="3" name="Ink 2">
                <a:extLst>
                  <a:ext uri="{FF2B5EF4-FFF2-40B4-BE49-F238E27FC236}">
                    <a16:creationId xmlns:a16="http://schemas.microsoft.com/office/drawing/2014/main" id="{1F32F1E5-8550-98DD-0B6C-892FB65CD40C}"/>
                  </a:ext>
                </a:extLst>
              </p:cNvPr>
              <p:cNvPicPr/>
              <p:nvPr/>
            </p:nvPicPr>
            <p:blipFill>
              <a:blip r:embed="rId3"/>
              <a:stretch>
                <a:fillRect/>
              </a:stretch>
            </p:blipFill>
            <p:spPr>
              <a:xfrm>
                <a:off x="6298989" y="3965951"/>
                <a:ext cx="9000" cy="9000"/>
              </a:xfrm>
              <a:prstGeom prst="rect">
                <a:avLst/>
              </a:prstGeom>
            </p:spPr>
          </p:pic>
        </mc:Fallback>
      </mc:AlternateContent>
      <p:sp>
        <p:nvSpPr>
          <p:cNvPr id="9" name="Content Placeholder 8">
            <a:extLst>
              <a:ext uri="{FF2B5EF4-FFF2-40B4-BE49-F238E27FC236}">
                <a16:creationId xmlns:a16="http://schemas.microsoft.com/office/drawing/2014/main" id="{C7AAABDF-C2D3-0565-791F-63ED3FCF4E7D}"/>
              </a:ext>
            </a:extLst>
          </p:cNvPr>
          <p:cNvSpPr>
            <a:spLocks noGrp="1"/>
          </p:cNvSpPr>
          <p:nvPr>
            <p:ph idx="1"/>
          </p:nvPr>
        </p:nvSpPr>
        <p:spPr>
          <a:xfrm flipH="1">
            <a:off x="1117309" y="1772816"/>
            <a:ext cx="10593726" cy="4399384"/>
          </a:xfrm>
          <a:solidFill>
            <a:schemeClr val="bg1"/>
          </a:solidFill>
        </p:spPr>
        <p:txBody>
          <a:bodyPr/>
          <a:lstStyle/>
          <a:p>
            <a:pPr marL="0" indent="0">
              <a:buNone/>
            </a:pPr>
            <a:r>
              <a:rPr lang="en-US" sz="2400" u="sng" dirty="0">
                <a:solidFill>
                  <a:srgbClr val="FF0000"/>
                </a:solidFill>
                <a:effectLst/>
                <a:latin typeface="Times New Roman" panose="02020603050405020304" pitchFamily="18" charset="0"/>
              </a:rPr>
              <a:t>Circle the correct verb. </a:t>
            </a:r>
            <a:endParaRPr lang="en-US" u="sng" dirty="0">
              <a:solidFill>
                <a:srgbClr val="FF0000"/>
              </a:solidFill>
            </a:endParaRPr>
          </a:p>
          <a:p>
            <a:pPr marL="0" indent="0">
              <a:buNone/>
            </a:pPr>
            <a:r>
              <a:rPr lang="en-US" sz="2400" dirty="0">
                <a:solidFill>
                  <a:srgbClr val="000000"/>
                </a:solidFill>
                <a:effectLst/>
                <a:latin typeface="Times New Roman" panose="02020603050405020304" pitchFamily="18" charset="0"/>
              </a:rPr>
              <a:t>1 Tania </a:t>
            </a:r>
            <a:r>
              <a:rPr lang="en-US" sz="2400" i="1" dirty="0">
                <a:solidFill>
                  <a:srgbClr val="000000"/>
                </a:solidFill>
                <a:effectLst/>
                <a:latin typeface="TimesNewRomanPS-ItalicMT"/>
              </a:rPr>
              <a:t>does</a:t>
            </a:r>
            <a:r>
              <a:rPr lang="en-US" sz="2400" dirty="0">
                <a:solidFill>
                  <a:srgbClr val="000000"/>
                </a:solidFill>
                <a:effectLst/>
                <a:latin typeface="Times New Roman" panose="02020603050405020304" pitchFamily="18" charset="0"/>
              </a:rPr>
              <a:t> / </a:t>
            </a:r>
            <a:r>
              <a:rPr lang="en-US" sz="2400" i="1" dirty="0">
                <a:solidFill>
                  <a:srgbClr val="000000"/>
                </a:solidFill>
                <a:effectLst/>
                <a:latin typeface="TimesNewRomanPS-ItalicMT"/>
              </a:rPr>
              <a:t>makes</a:t>
            </a:r>
            <a:r>
              <a:rPr lang="en-US" sz="2400" dirty="0">
                <a:solidFill>
                  <a:srgbClr val="000000"/>
                </a:solidFill>
                <a:effectLst/>
                <a:latin typeface="Times New Roman" panose="02020603050405020304" pitchFamily="18" charset="0"/>
              </a:rPr>
              <a:t> her homework in the afternoons. </a:t>
            </a:r>
            <a:endParaRPr lang="en-US" dirty="0"/>
          </a:p>
          <a:p>
            <a:pPr marL="0" indent="0">
              <a:buNone/>
            </a:pPr>
            <a:r>
              <a:rPr lang="en-US" sz="2400" dirty="0">
                <a:solidFill>
                  <a:srgbClr val="000000"/>
                </a:solidFill>
                <a:effectLst/>
                <a:latin typeface="Times New Roman" panose="02020603050405020304" pitchFamily="18" charset="0"/>
              </a:rPr>
              <a:t>2 The students </a:t>
            </a:r>
            <a:r>
              <a:rPr lang="en-US" sz="2400" i="1" dirty="0">
                <a:solidFill>
                  <a:srgbClr val="000000"/>
                </a:solidFill>
                <a:effectLst/>
                <a:latin typeface="TimesNewRomanPS-ItalicMT"/>
              </a:rPr>
              <a:t>have</a:t>
            </a:r>
            <a:r>
              <a:rPr lang="en-US" sz="2400" dirty="0">
                <a:solidFill>
                  <a:srgbClr val="000000"/>
                </a:solidFill>
                <a:effectLst/>
                <a:latin typeface="Times New Roman" panose="02020603050405020304" pitchFamily="18" charset="0"/>
              </a:rPr>
              <a:t> / </a:t>
            </a:r>
            <a:r>
              <a:rPr lang="en-US" sz="2400" i="1" dirty="0">
                <a:solidFill>
                  <a:srgbClr val="000000"/>
                </a:solidFill>
                <a:effectLst/>
                <a:latin typeface="TimesNewRomanPS-ItalicMT"/>
              </a:rPr>
              <a:t>do</a:t>
            </a:r>
            <a:r>
              <a:rPr lang="en-US" sz="2400" dirty="0">
                <a:solidFill>
                  <a:srgbClr val="000000"/>
                </a:solidFill>
                <a:effectLst/>
                <a:latin typeface="Times New Roman" panose="02020603050405020304" pitchFamily="18" charset="0"/>
              </a:rPr>
              <a:t> some research in the library in the mornings. </a:t>
            </a:r>
            <a:endParaRPr lang="en-US" dirty="0"/>
          </a:p>
          <a:p>
            <a:pPr marL="0" indent="0">
              <a:buNone/>
            </a:pPr>
            <a:r>
              <a:rPr lang="en-US" sz="2400" dirty="0">
                <a:solidFill>
                  <a:srgbClr val="000000"/>
                </a:solidFill>
                <a:effectLst/>
                <a:latin typeface="Times New Roman" panose="02020603050405020304" pitchFamily="18" charset="0"/>
              </a:rPr>
              <a:t>3 Dr Miners </a:t>
            </a:r>
            <a:r>
              <a:rPr lang="en-US" sz="2400" i="1" dirty="0">
                <a:solidFill>
                  <a:srgbClr val="000000"/>
                </a:solidFill>
                <a:effectLst/>
                <a:latin typeface="TimesNewRomanPS-ItalicMT"/>
              </a:rPr>
              <a:t>makes</a:t>
            </a:r>
            <a:r>
              <a:rPr lang="en-US" sz="2400" dirty="0">
                <a:solidFill>
                  <a:srgbClr val="000000"/>
                </a:solidFill>
                <a:effectLst/>
                <a:latin typeface="Times New Roman" panose="02020603050405020304" pitchFamily="18" charset="0"/>
              </a:rPr>
              <a:t> / </a:t>
            </a:r>
            <a:r>
              <a:rPr lang="en-US" sz="2400" i="1" dirty="0">
                <a:solidFill>
                  <a:srgbClr val="000000"/>
                </a:solidFill>
                <a:effectLst/>
                <a:latin typeface="TimesNewRomanPS-ItalicMT"/>
              </a:rPr>
              <a:t>gives</a:t>
            </a:r>
            <a:r>
              <a:rPr lang="en-US" sz="2400" dirty="0">
                <a:solidFill>
                  <a:srgbClr val="000000"/>
                </a:solidFill>
                <a:effectLst/>
                <a:latin typeface="Times New Roman" panose="02020603050405020304" pitchFamily="18" charset="0"/>
              </a:rPr>
              <a:t> a seminar at 2.00. </a:t>
            </a:r>
            <a:endParaRPr lang="en-US" dirty="0"/>
          </a:p>
          <a:p>
            <a:pPr marL="0" indent="0">
              <a:buNone/>
            </a:pPr>
            <a:r>
              <a:rPr lang="en-US" sz="2400" dirty="0">
                <a:solidFill>
                  <a:srgbClr val="000000"/>
                </a:solidFill>
                <a:effectLst/>
                <a:latin typeface="Times New Roman" panose="02020603050405020304" pitchFamily="18" charset="0"/>
              </a:rPr>
              <a:t>4 Yann </a:t>
            </a:r>
            <a:r>
              <a:rPr lang="en-US" sz="2400" i="1" dirty="0">
                <a:solidFill>
                  <a:srgbClr val="000000"/>
                </a:solidFill>
                <a:effectLst/>
                <a:latin typeface="TimesNewRomanPS-ItalicMT"/>
              </a:rPr>
              <a:t>reads</a:t>
            </a:r>
            <a:r>
              <a:rPr lang="en-US" sz="2400" dirty="0">
                <a:solidFill>
                  <a:srgbClr val="000000"/>
                </a:solidFill>
                <a:effectLst/>
                <a:latin typeface="Times New Roman" panose="02020603050405020304" pitchFamily="18" charset="0"/>
              </a:rPr>
              <a:t> / </a:t>
            </a:r>
            <a:r>
              <a:rPr lang="en-US" sz="2400" i="1" dirty="0">
                <a:solidFill>
                  <a:srgbClr val="000000"/>
                </a:solidFill>
                <a:effectLst/>
                <a:latin typeface="TimesNewRomanPS-ItalicMT"/>
              </a:rPr>
              <a:t>gives</a:t>
            </a:r>
            <a:r>
              <a:rPr lang="en-US" sz="2400" dirty="0">
                <a:solidFill>
                  <a:srgbClr val="000000"/>
                </a:solidFill>
                <a:effectLst/>
                <a:latin typeface="Times New Roman" panose="02020603050405020304" pitchFamily="18" charset="0"/>
              </a:rPr>
              <a:t> articles on his computer. </a:t>
            </a:r>
            <a:endParaRPr lang="en-US" dirty="0"/>
          </a:p>
          <a:p>
            <a:pPr marL="0" indent="0">
              <a:buNone/>
            </a:pPr>
            <a:r>
              <a:rPr lang="en-US" sz="2400" dirty="0">
                <a:solidFill>
                  <a:srgbClr val="000000"/>
                </a:solidFill>
                <a:effectLst/>
                <a:latin typeface="Times New Roman" panose="02020603050405020304" pitchFamily="18" charset="0"/>
              </a:rPr>
              <a:t>5 Mario </a:t>
            </a:r>
            <a:r>
              <a:rPr lang="en-US" sz="2400" i="1" dirty="0">
                <a:solidFill>
                  <a:srgbClr val="000000"/>
                </a:solidFill>
                <a:effectLst/>
                <a:latin typeface="TimesNewRomanPS-ItalicMT"/>
              </a:rPr>
              <a:t>does</a:t>
            </a:r>
            <a:r>
              <a:rPr lang="en-US" sz="2400" dirty="0">
                <a:solidFill>
                  <a:srgbClr val="000000"/>
                </a:solidFill>
                <a:effectLst/>
                <a:latin typeface="Times New Roman" panose="02020603050405020304" pitchFamily="18" charset="0"/>
              </a:rPr>
              <a:t> / </a:t>
            </a:r>
            <a:r>
              <a:rPr lang="en-US" sz="2400" i="1" dirty="0">
                <a:solidFill>
                  <a:srgbClr val="000000"/>
                </a:solidFill>
                <a:effectLst/>
                <a:latin typeface="TimesNewRomanPS-ItalicMT"/>
              </a:rPr>
              <a:t>has</a:t>
            </a:r>
            <a:r>
              <a:rPr lang="en-US" sz="2400" dirty="0">
                <a:solidFill>
                  <a:srgbClr val="000000"/>
                </a:solidFill>
                <a:effectLst/>
                <a:latin typeface="Times New Roman" panose="02020603050405020304" pitchFamily="18" charset="0"/>
              </a:rPr>
              <a:t> dinner at 7.00. </a:t>
            </a:r>
            <a:endParaRPr lang="en-US" dirty="0"/>
          </a:p>
          <a:p>
            <a:pPr marL="0" indent="0">
              <a:buNone/>
            </a:pPr>
            <a:r>
              <a:rPr lang="en-US" sz="2400" dirty="0">
                <a:solidFill>
                  <a:srgbClr val="000000"/>
                </a:solidFill>
                <a:effectLst/>
                <a:latin typeface="Times New Roman" panose="02020603050405020304" pitchFamily="18" charset="0"/>
              </a:rPr>
              <a:t>6 Lara </a:t>
            </a:r>
            <a:r>
              <a:rPr lang="en-US" sz="2400" i="1" dirty="0">
                <a:solidFill>
                  <a:srgbClr val="000000"/>
                </a:solidFill>
                <a:effectLst/>
                <a:latin typeface="TimesNewRomanPS-ItalicMT"/>
              </a:rPr>
              <a:t>visits</a:t>
            </a:r>
            <a:r>
              <a:rPr lang="en-US" sz="2400" dirty="0">
                <a:solidFill>
                  <a:srgbClr val="000000"/>
                </a:solidFill>
                <a:effectLst/>
                <a:latin typeface="Times New Roman" panose="02020603050405020304" pitchFamily="18" charset="0"/>
              </a:rPr>
              <a:t> / </a:t>
            </a:r>
            <a:r>
              <a:rPr lang="en-US" sz="2400" i="1" dirty="0">
                <a:solidFill>
                  <a:srgbClr val="000000"/>
                </a:solidFill>
                <a:effectLst/>
                <a:latin typeface="TimesNewRomanPS-ItalicMT"/>
              </a:rPr>
              <a:t>goes</a:t>
            </a:r>
            <a:r>
              <a:rPr lang="en-US" sz="2400" dirty="0">
                <a:solidFill>
                  <a:srgbClr val="000000"/>
                </a:solidFill>
                <a:effectLst/>
                <a:latin typeface="Times New Roman" panose="02020603050405020304" pitchFamily="18" charset="0"/>
              </a:rPr>
              <a:t> friends at weekends.</a:t>
            </a:r>
            <a:endParaRPr lang="en-GB" dirty="0"/>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B62E9D7D-BB7E-8FAF-29CC-D93E12BE2C69}"/>
                  </a:ext>
                </a:extLst>
              </p14:cNvPr>
              <p14:cNvContentPartPr/>
              <p14:nvPr/>
            </p14:nvContentPartPr>
            <p14:xfrm>
              <a:off x="2327622" y="2454092"/>
              <a:ext cx="567360" cy="261360"/>
            </p14:xfrm>
          </p:contentPart>
        </mc:Choice>
        <mc:Fallback>
          <p:pic>
            <p:nvPicPr>
              <p:cNvPr id="2" name="Ink 1">
                <a:extLst>
                  <a:ext uri="{FF2B5EF4-FFF2-40B4-BE49-F238E27FC236}">
                    <a16:creationId xmlns:a16="http://schemas.microsoft.com/office/drawing/2014/main" id="{B62E9D7D-BB7E-8FAF-29CC-D93E12BE2C69}"/>
                  </a:ext>
                </a:extLst>
              </p:cNvPr>
              <p:cNvPicPr/>
              <p:nvPr/>
            </p:nvPicPr>
            <p:blipFill>
              <a:blip r:embed="rId5"/>
              <a:stretch>
                <a:fillRect/>
              </a:stretch>
            </p:blipFill>
            <p:spPr>
              <a:xfrm>
                <a:off x="2323302" y="2449772"/>
                <a:ext cx="576000" cy="270000"/>
              </a:xfrm>
              <a:prstGeom prst="rect">
                <a:avLst/>
              </a:prstGeom>
            </p:spPr>
          </p:pic>
        </mc:Fallback>
      </mc:AlternateContent>
      <p:grpSp>
        <p:nvGrpSpPr>
          <p:cNvPr id="6" name="Group 5">
            <a:extLst>
              <a:ext uri="{FF2B5EF4-FFF2-40B4-BE49-F238E27FC236}">
                <a16:creationId xmlns:a16="http://schemas.microsoft.com/office/drawing/2014/main" id="{273FD02C-57BF-0B4D-5AED-AD243BA6EB43}"/>
              </a:ext>
            </a:extLst>
          </p:cNvPr>
          <p:cNvGrpSpPr/>
          <p:nvPr/>
        </p:nvGrpSpPr>
        <p:grpSpPr>
          <a:xfrm>
            <a:off x="3934302" y="2925332"/>
            <a:ext cx="866520" cy="1055160"/>
            <a:chOff x="3934302" y="2925332"/>
            <a:chExt cx="866520" cy="1055160"/>
          </a:xfrm>
        </p:grpSpPr>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DB7A60CF-FB24-F096-AE13-11202E3C330E}"/>
                    </a:ext>
                  </a:extLst>
                </p14:cNvPr>
                <p14:cNvContentPartPr/>
                <p14:nvPr/>
              </p14:nvContentPartPr>
              <p14:xfrm>
                <a:off x="3953022" y="2925332"/>
                <a:ext cx="847800" cy="452520"/>
              </p14:xfrm>
            </p:contentPart>
          </mc:Choice>
          <mc:Fallback>
            <p:pic>
              <p:nvPicPr>
                <p:cNvPr id="4" name="Ink 3">
                  <a:extLst>
                    <a:ext uri="{FF2B5EF4-FFF2-40B4-BE49-F238E27FC236}">
                      <a16:creationId xmlns:a16="http://schemas.microsoft.com/office/drawing/2014/main" id="{DB7A60CF-FB24-F096-AE13-11202E3C330E}"/>
                    </a:ext>
                  </a:extLst>
                </p:cNvPr>
                <p:cNvPicPr/>
                <p:nvPr/>
              </p:nvPicPr>
              <p:blipFill>
                <a:blip r:embed="rId7"/>
                <a:stretch>
                  <a:fillRect/>
                </a:stretch>
              </p:blipFill>
              <p:spPr>
                <a:xfrm>
                  <a:off x="3948702" y="2921012"/>
                  <a:ext cx="856440" cy="4611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 name="Ink 4">
                  <a:extLst>
                    <a:ext uri="{FF2B5EF4-FFF2-40B4-BE49-F238E27FC236}">
                      <a16:creationId xmlns:a16="http://schemas.microsoft.com/office/drawing/2014/main" id="{2A52F3A7-CA1A-783A-34FB-0B1AC6649C73}"/>
                    </a:ext>
                  </a:extLst>
                </p14:cNvPr>
                <p14:cNvContentPartPr/>
                <p14:nvPr/>
              </p14:nvContentPartPr>
              <p14:xfrm>
                <a:off x="3934302" y="3497372"/>
                <a:ext cx="652680" cy="483120"/>
              </p14:xfrm>
            </p:contentPart>
          </mc:Choice>
          <mc:Fallback>
            <p:pic>
              <p:nvPicPr>
                <p:cNvPr id="5" name="Ink 4">
                  <a:extLst>
                    <a:ext uri="{FF2B5EF4-FFF2-40B4-BE49-F238E27FC236}">
                      <a16:creationId xmlns:a16="http://schemas.microsoft.com/office/drawing/2014/main" id="{2A52F3A7-CA1A-783A-34FB-0B1AC6649C73}"/>
                    </a:ext>
                  </a:extLst>
                </p:cNvPr>
                <p:cNvPicPr/>
                <p:nvPr/>
              </p:nvPicPr>
              <p:blipFill>
                <a:blip r:embed="rId9"/>
                <a:stretch>
                  <a:fillRect/>
                </a:stretch>
              </p:blipFill>
              <p:spPr>
                <a:xfrm>
                  <a:off x="3929982" y="3493052"/>
                  <a:ext cx="661320" cy="491760"/>
                </a:xfrm>
                <a:prstGeom prst="rect">
                  <a:avLst/>
                </a:prstGeom>
              </p:spPr>
            </p:pic>
          </mc:Fallback>
        </mc:AlternateContent>
      </p:grpSp>
      <p:grpSp>
        <p:nvGrpSpPr>
          <p:cNvPr id="12" name="Group 11">
            <a:extLst>
              <a:ext uri="{FF2B5EF4-FFF2-40B4-BE49-F238E27FC236}">
                <a16:creationId xmlns:a16="http://schemas.microsoft.com/office/drawing/2014/main" id="{D26BB0FE-C00B-52E1-192F-37FEA54D9D49}"/>
              </a:ext>
            </a:extLst>
          </p:cNvPr>
          <p:cNvGrpSpPr/>
          <p:nvPr/>
        </p:nvGrpSpPr>
        <p:grpSpPr>
          <a:xfrm>
            <a:off x="2213142" y="4174532"/>
            <a:ext cx="1634040" cy="1551600"/>
            <a:chOff x="2213142" y="4174532"/>
            <a:chExt cx="1634040" cy="1551600"/>
          </a:xfrm>
        </p:grpSpPr>
        <mc:AlternateContent xmlns:mc="http://schemas.openxmlformats.org/markup-compatibility/2006">
          <mc:Choice xmlns:p14="http://schemas.microsoft.com/office/powerpoint/2010/main" Requires="p14">
            <p:contentPart p14:bwMode="auto" r:id="rId10">
              <p14:nvContentPartPr>
                <p14:cNvPr id="7" name="Ink 6">
                  <a:extLst>
                    <a:ext uri="{FF2B5EF4-FFF2-40B4-BE49-F238E27FC236}">
                      <a16:creationId xmlns:a16="http://schemas.microsoft.com/office/drawing/2014/main" id="{C00F1281-D31C-F679-12A0-CD7F39D33C31}"/>
                    </a:ext>
                  </a:extLst>
                </p14:cNvPr>
                <p14:cNvContentPartPr/>
                <p14:nvPr/>
              </p14:nvContentPartPr>
              <p14:xfrm>
                <a:off x="2275422" y="4174532"/>
                <a:ext cx="598680" cy="359280"/>
              </p14:xfrm>
            </p:contentPart>
          </mc:Choice>
          <mc:Fallback>
            <p:pic>
              <p:nvPicPr>
                <p:cNvPr id="7" name="Ink 6">
                  <a:extLst>
                    <a:ext uri="{FF2B5EF4-FFF2-40B4-BE49-F238E27FC236}">
                      <a16:creationId xmlns:a16="http://schemas.microsoft.com/office/drawing/2014/main" id="{C00F1281-D31C-F679-12A0-CD7F39D33C31}"/>
                    </a:ext>
                  </a:extLst>
                </p:cNvPr>
                <p:cNvPicPr/>
                <p:nvPr/>
              </p:nvPicPr>
              <p:blipFill>
                <a:blip r:embed="rId11"/>
                <a:stretch>
                  <a:fillRect/>
                </a:stretch>
              </p:blipFill>
              <p:spPr>
                <a:xfrm>
                  <a:off x="2271102" y="4170212"/>
                  <a:ext cx="607320" cy="3679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8" name="Ink 7">
                  <a:extLst>
                    <a:ext uri="{FF2B5EF4-FFF2-40B4-BE49-F238E27FC236}">
                      <a16:creationId xmlns:a16="http://schemas.microsoft.com/office/drawing/2014/main" id="{07A11A2C-1136-FCA2-C460-487F491677B9}"/>
                    </a:ext>
                  </a:extLst>
                </p14:cNvPr>
                <p14:cNvContentPartPr/>
                <p14:nvPr/>
              </p14:nvContentPartPr>
              <p14:xfrm>
                <a:off x="3193782" y="4675652"/>
                <a:ext cx="653400" cy="428400"/>
              </p14:xfrm>
            </p:contentPart>
          </mc:Choice>
          <mc:Fallback>
            <p:pic>
              <p:nvPicPr>
                <p:cNvPr id="8" name="Ink 7">
                  <a:extLst>
                    <a:ext uri="{FF2B5EF4-FFF2-40B4-BE49-F238E27FC236}">
                      <a16:creationId xmlns:a16="http://schemas.microsoft.com/office/drawing/2014/main" id="{07A11A2C-1136-FCA2-C460-487F491677B9}"/>
                    </a:ext>
                  </a:extLst>
                </p:cNvPr>
                <p:cNvPicPr/>
                <p:nvPr/>
              </p:nvPicPr>
              <p:blipFill>
                <a:blip r:embed="rId13"/>
                <a:stretch>
                  <a:fillRect/>
                </a:stretch>
              </p:blipFill>
              <p:spPr>
                <a:xfrm>
                  <a:off x="3189462" y="4671332"/>
                  <a:ext cx="662040" cy="4370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1" name="Ink 10">
                  <a:extLst>
                    <a:ext uri="{FF2B5EF4-FFF2-40B4-BE49-F238E27FC236}">
                      <a16:creationId xmlns:a16="http://schemas.microsoft.com/office/drawing/2014/main" id="{AE3E6E26-E70F-A116-E68C-D70A986F0A76}"/>
                    </a:ext>
                  </a:extLst>
                </p14:cNvPr>
                <p14:cNvContentPartPr/>
                <p14:nvPr/>
              </p14:nvContentPartPr>
              <p14:xfrm>
                <a:off x="2213142" y="5260652"/>
                <a:ext cx="522720" cy="465480"/>
              </p14:xfrm>
            </p:contentPart>
          </mc:Choice>
          <mc:Fallback>
            <p:pic>
              <p:nvPicPr>
                <p:cNvPr id="11" name="Ink 10">
                  <a:extLst>
                    <a:ext uri="{FF2B5EF4-FFF2-40B4-BE49-F238E27FC236}">
                      <a16:creationId xmlns:a16="http://schemas.microsoft.com/office/drawing/2014/main" id="{AE3E6E26-E70F-A116-E68C-D70A986F0A76}"/>
                    </a:ext>
                  </a:extLst>
                </p:cNvPr>
                <p:cNvPicPr/>
                <p:nvPr/>
              </p:nvPicPr>
              <p:blipFill>
                <a:blip r:embed="rId15"/>
                <a:stretch>
                  <a:fillRect/>
                </a:stretch>
              </p:blipFill>
              <p:spPr>
                <a:xfrm>
                  <a:off x="2208822" y="5256332"/>
                  <a:ext cx="531360" cy="474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
            <p14:nvContentPartPr>
              <p14:cNvPr id="14" name="Ink 13">
                <a:extLst>
                  <a:ext uri="{FF2B5EF4-FFF2-40B4-BE49-F238E27FC236}">
                    <a16:creationId xmlns:a16="http://schemas.microsoft.com/office/drawing/2014/main" id="{32E5A110-872A-EF17-00E0-C6915C11818C}"/>
                  </a:ext>
                </a:extLst>
              </p14:cNvPr>
              <p14:cNvContentPartPr/>
              <p14:nvPr/>
            </p14:nvContentPartPr>
            <p14:xfrm>
              <a:off x="-4924218" y="4184972"/>
              <a:ext cx="360" cy="360"/>
            </p14:xfrm>
          </p:contentPart>
        </mc:Choice>
        <mc:Fallback>
          <p:pic>
            <p:nvPicPr>
              <p:cNvPr id="14" name="Ink 13">
                <a:extLst>
                  <a:ext uri="{FF2B5EF4-FFF2-40B4-BE49-F238E27FC236}">
                    <a16:creationId xmlns:a16="http://schemas.microsoft.com/office/drawing/2014/main" id="{32E5A110-872A-EF17-00E0-C6915C11818C}"/>
                  </a:ext>
                </a:extLst>
              </p:cNvPr>
              <p:cNvPicPr/>
              <p:nvPr/>
            </p:nvPicPr>
            <p:blipFill>
              <a:blip r:embed="rId3"/>
              <a:stretch>
                <a:fillRect/>
              </a:stretch>
            </p:blipFill>
            <p:spPr>
              <a:xfrm>
                <a:off x="-4928538" y="4180652"/>
                <a:ext cx="9000" cy="9000"/>
              </a:xfrm>
              <a:prstGeom prst="rect">
                <a:avLst/>
              </a:prstGeom>
            </p:spPr>
          </p:pic>
        </mc:Fallback>
      </mc:AlternateContent>
    </p:spTree>
    <p:extLst>
      <p:ext uri="{BB962C8B-B14F-4D97-AF65-F5344CB8AC3E}">
        <p14:creationId xmlns:p14="http://schemas.microsoft.com/office/powerpoint/2010/main" val="430182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FA43540B-0B96-1AB2-04E6-0F1C4CCBF8EB}"/>
                  </a:ext>
                </a:extLst>
              </p14:cNvPr>
              <p14:cNvContentPartPr/>
              <p14:nvPr/>
            </p14:nvContentPartPr>
            <p14:xfrm>
              <a:off x="2074902" y="3973652"/>
              <a:ext cx="360" cy="360"/>
            </p14:xfrm>
          </p:contentPart>
        </mc:Choice>
        <mc:Fallback>
          <p:pic>
            <p:nvPicPr>
              <p:cNvPr id="4" name="Ink 3">
                <a:extLst>
                  <a:ext uri="{FF2B5EF4-FFF2-40B4-BE49-F238E27FC236}">
                    <a16:creationId xmlns:a16="http://schemas.microsoft.com/office/drawing/2014/main" id="{FA43540B-0B96-1AB2-04E6-0F1C4CCBF8EB}"/>
                  </a:ext>
                </a:extLst>
              </p:cNvPr>
              <p:cNvPicPr/>
              <p:nvPr/>
            </p:nvPicPr>
            <p:blipFill>
              <a:blip r:embed="rId4"/>
              <a:stretch>
                <a:fillRect/>
              </a:stretch>
            </p:blipFill>
            <p:spPr>
              <a:xfrm>
                <a:off x="2070582" y="3969332"/>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7F7CFAF7-E3DB-BC49-9D3D-3FD919F76871}"/>
                  </a:ext>
                </a:extLst>
              </p14:cNvPr>
              <p14:cNvContentPartPr/>
              <p14:nvPr/>
            </p14:nvContentPartPr>
            <p14:xfrm>
              <a:off x="5996382" y="5029172"/>
              <a:ext cx="360" cy="360"/>
            </p14:xfrm>
          </p:contentPart>
        </mc:Choice>
        <mc:Fallback>
          <p:pic>
            <p:nvPicPr>
              <p:cNvPr id="5" name="Ink 4">
                <a:extLst>
                  <a:ext uri="{FF2B5EF4-FFF2-40B4-BE49-F238E27FC236}">
                    <a16:creationId xmlns:a16="http://schemas.microsoft.com/office/drawing/2014/main" id="{7F7CFAF7-E3DB-BC49-9D3D-3FD919F76871}"/>
                  </a:ext>
                </a:extLst>
              </p:cNvPr>
              <p:cNvPicPr/>
              <p:nvPr/>
            </p:nvPicPr>
            <p:blipFill>
              <a:blip r:embed="rId4"/>
              <a:stretch>
                <a:fillRect/>
              </a:stretch>
            </p:blipFill>
            <p:spPr>
              <a:xfrm>
                <a:off x="5992062" y="5024852"/>
                <a:ext cx="9000" cy="9000"/>
              </a:xfrm>
              <a:prstGeom prst="rect">
                <a:avLst/>
              </a:prstGeom>
            </p:spPr>
          </p:pic>
        </mc:Fallback>
      </mc:AlternateContent>
      <p:pic>
        <p:nvPicPr>
          <p:cNvPr id="7" name="Picture 6">
            <a:extLst>
              <a:ext uri="{FF2B5EF4-FFF2-40B4-BE49-F238E27FC236}">
                <a16:creationId xmlns:a16="http://schemas.microsoft.com/office/drawing/2014/main" id="{94B45D28-5209-4D0F-F341-DF1E973CE6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796" y="2143125"/>
            <a:ext cx="7758608" cy="4232275"/>
          </a:xfrm>
          <a:prstGeom prst="rect">
            <a:avLst/>
          </a:prstGeom>
        </p:spPr>
      </p:pic>
    </p:spTree>
    <p:extLst>
      <p:ext uri="{BB962C8B-B14F-4D97-AF65-F5344CB8AC3E}">
        <p14:creationId xmlns:p14="http://schemas.microsoft.com/office/powerpoint/2010/main" val="199769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FB44B-AD18-10AE-9409-63B9956A6A50}"/>
              </a:ext>
            </a:extLst>
          </p:cNvPr>
          <p:cNvSpPr>
            <a:spLocks noGrp="1"/>
          </p:cNvSpPr>
          <p:nvPr>
            <p:ph type="title"/>
          </p:nvPr>
        </p:nvSpPr>
        <p:spPr/>
        <p:txBody>
          <a:bodyPr/>
          <a:lstStyle/>
          <a:p>
            <a:r>
              <a:rPr lang="en-US" b="1" dirty="0"/>
              <a:t>READING SKILLS</a:t>
            </a:r>
            <a:endParaRPr lang="en-GB" dirty="0"/>
          </a:p>
        </p:txBody>
      </p:sp>
      <mc:AlternateContent xmlns:mc="http://schemas.openxmlformats.org/markup-compatibility/2006">
        <mc:Choice xmlns:am3d="http://schemas.microsoft.com/office/drawing/2017/model3d" Requires="am3d">
          <p:graphicFrame>
            <p:nvGraphicFramePr>
              <p:cNvPr id="5" name="Content Placeholder 4" descr="Book">
                <a:extLst>
                  <a:ext uri="{FF2B5EF4-FFF2-40B4-BE49-F238E27FC236}">
                    <a16:creationId xmlns:a16="http://schemas.microsoft.com/office/drawing/2014/main" id="{B4774270-8DA5-DE01-C967-3C6254C3AF77}"/>
                  </a:ext>
                </a:extLst>
              </p:cNvPr>
              <p:cNvGraphicFramePr>
                <a:graphicFrameLocks noGrp="1"/>
              </p:cNvGraphicFramePr>
              <p:nvPr>
                <p:ph idx="1"/>
                <p:extLst>
                  <p:ext uri="{D42A27DB-BD31-4B8C-83A1-F6EECF244321}">
                    <p14:modId xmlns:p14="http://schemas.microsoft.com/office/powerpoint/2010/main" val="2466892093"/>
                  </p:ext>
                </p:extLst>
              </p:nvPr>
            </p:nvGraphicFramePr>
            <p:xfrm>
              <a:off x="3646140" y="4584398"/>
              <a:ext cx="4824536" cy="1508898"/>
            </p:xfrm>
            <a:graphic>
              <a:graphicData uri="http://schemas.microsoft.com/office/drawing/2017/model3d">
                <am3d:model3d r:embed="rId2">
                  <am3d:spPr>
                    <a:xfrm>
                      <a:off x="0" y="0"/>
                      <a:ext cx="4824536" cy="1508898"/>
                    </a:xfrm>
                    <a:prstGeom prst="rect">
                      <a:avLst/>
                    </a:prstGeom>
                  </am3d:spPr>
                  <am3d:camera>
                    <am3d:pos x="0" y="0" z="67420962"/>
                    <am3d:up dx="0" dy="36000000" dz="0"/>
                    <am3d:lookAt x="0" y="0" z="0"/>
                    <am3d:perspective fov="2700000"/>
                  </am3d:camera>
                  <am3d:trans>
                    <am3d:meterPerModelUnit n="15965600" d="1000000"/>
                    <am3d:preTrans dx="-3" dy="-5792354" dz="2330489"/>
                    <am3d:scale>
                      <am3d:sx n="1000000" d="1000000"/>
                      <am3d:sy n="1000000" d="1000000"/>
                      <am3d:sz n="1000000" d="1000000"/>
                    </am3d:scale>
                    <am3d:rot/>
                    <am3d:postTrans dx="0" dy="0" dz="0"/>
                  </am3d:trans>
                  <am3d:raster rName="Office3DRenderer" rVer="16.0.8326">
                    <am3d:blip r:embed="rId3"/>
                  </am3d:raster>
                  <am3d:objViewport viewportSz="541113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Content Placeholder 4" descr="Book">
                <a:extLst>
                  <a:ext uri="{FF2B5EF4-FFF2-40B4-BE49-F238E27FC236}">
                    <a16:creationId xmlns:a16="http://schemas.microsoft.com/office/drawing/2014/main" id="{B4774270-8DA5-DE01-C967-3C6254C3AF77}"/>
                  </a:ext>
                </a:extLst>
              </p:cNvPr>
              <p:cNvPicPr>
                <a:picLocks noGrp="1" noRot="1" noChangeAspect="1" noMove="1" noResize="1" noEditPoints="1" noAdjustHandles="1" noChangeArrowheads="1" noChangeShapeType="1" noCrop="1"/>
              </p:cNvPicPr>
              <p:nvPr/>
            </p:nvPicPr>
            <p:blipFill>
              <a:blip r:embed="rId3"/>
              <a:stretch>
                <a:fillRect/>
              </a:stretch>
            </p:blipFill>
            <p:spPr>
              <a:xfrm>
                <a:off x="3646140" y="4584398"/>
                <a:ext cx="4824536" cy="1508898"/>
              </a:xfrm>
              <a:prstGeom prst="rect">
                <a:avLst/>
              </a:prstGeom>
            </p:spPr>
          </p:pic>
        </mc:Fallback>
      </mc:AlternateContent>
      <p:sp>
        <p:nvSpPr>
          <p:cNvPr id="4" name="TextBox 3">
            <a:extLst>
              <a:ext uri="{FF2B5EF4-FFF2-40B4-BE49-F238E27FC236}">
                <a16:creationId xmlns:a16="http://schemas.microsoft.com/office/drawing/2014/main" id="{4FE2A35E-315D-48FB-0B48-44D37EF2D997}"/>
              </a:ext>
            </a:extLst>
          </p:cNvPr>
          <p:cNvSpPr txBox="1"/>
          <p:nvPr/>
        </p:nvSpPr>
        <p:spPr>
          <a:xfrm>
            <a:off x="2061964" y="2924944"/>
            <a:ext cx="7848872" cy="830997"/>
          </a:xfrm>
          <a:prstGeom prst="rect">
            <a:avLst/>
          </a:prstGeom>
          <a:solidFill>
            <a:schemeClr val="bg1"/>
          </a:solidFill>
        </p:spPr>
        <p:txBody>
          <a:bodyPr wrap="square" rtlCol="0">
            <a:spAutoFit/>
          </a:bodyPr>
          <a:lstStyle/>
          <a:p>
            <a:r>
              <a:rPr lang="en-US" dirty="0"/>
              <a:t>Skimming is </a:t>
            </a:r>
            <a:r>
              <a:rPr lang="en-US" b="1" dirty="0"/>
              <a:t>reading a text quickly to find general information</a:t>
            </a:r>
            <a:r>
              <a:rPr lang="en-US" dirty="0"/>
              <a:t>, for example who the text is about.</a:t>
            </a:r>
          </a:p>
        </p:txBody>
      </p:sp>
    </p:spTree>
    <p:extLst>
      <p:ext uri="{BB962C8B-B14F-4D97-AF65-F5344CB8AC3E}">
        <p14:creationId xmlns:p14="http://schemas.microsoft.com/office/powerpoint/2010/main" val="17957294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FB44B-AD18-10AE-9409-63B9956A6A50}"/>
              </a:ext>
            </a:extLst>
          </p:cNvPr>
          <p:cNvSpPr>
            <a:spLocks noGrp="1"/>
          </p:cNvSpPr>
          <p:nvPr>
            <p:ph type="title"/>
          </p:nvPr>
        </p:nvSpPr>
        <p:spPr/>
        <p:txBody>
          <a:bodyPr/>
          <a:lstStyle/>
          <a:p>
            <a:r>
              <a:rPr lang="en-US" b="1" dirty="0"/>
              <a:t>READING SKILLS</a:t>
            </a:r>
            <a:endParaRPr lang="en-GB" dirty="0"/>
          </a:p>
        </p:txBody>
      </p:sp>
      <mc:AlternateContent xmlns:mc="http://schemas.openxmlformats.org/markup-compatibility/2006">
        <mc:Choice xmlns:am3d="http://schemas.microsoft.com/office/drawing/2017/model3d" Requires="am3d">
          <p:graphicFrame>
            <p:nvGraphicFramePr>
              <p:cNvPr id="5" name="Content Placeholder 4" descr="Book">
                <a:extLst>
                  <a:ext uri="{FF2B5EF4-FFF2-40B4-BE49-F238E27FC236}">
                    <a16:creationId xmlns:a16="http://schemas.microsoft.com/office/drawing/2014/main" id="{B4774270-8DA5-DE01-C967-3C6254C3AF77}"/>
                  </a:ext>
                </a:extLst>
              </p:cNvPr>
              <p:cNvGraphicFramePr>
                <a:graphicFrameLocks noGrp="1" noChangeAspect="1"/>
              </p:cNvGraphicFramePr>
              <p:nvPr>
                <p:ph idx="1"/>
                <p:extLst>
                  <p:ext uri="{D42A27DB-BD31-4B8C-83A1-F6EECF244321}">
                    <p14:modId xmlns:p14="http://schemas.microsoft.com/office/powerpoint/2010/main" val="2011402280"/>
                  </p:ext>
                </p:extLst>
              </p:nvPr>
            </p:nvGraphicFramePr>
            <p:xfrm>
              <a:off x="3646140" y="3212976"/>
              <a:ext cx="4764463" cy="3223859"/>
            </p:xfrm>
            <a:graphic>
              <a:graphicData uri="http://schemas.microsoft.com/office/drawing/2017/model3d">
                <am3d:model3d r:embed="rId2">
                  <am3d:spPr>
                    <a:xfrm>
                      <a:off x="0" y="0"/>
                      <a:ext cx="4764463" cy="3223859"/>
                    </a:xfrm>
                    <a:prstGeom prst="rect">
                      <a:avLst/>
                    </a:prstGeom>
                  </am3d:spPr>
                  <am3d:camera>
                    <am3d:pos x="0" y="0" z="67420962"/>
                    <am3d:up dx="0" dy="36000000" dz="0"/>
                    <am3d:lookAt x="0" y="0" z="0"/>
                    <am3d:perspective fov="2700000"/>
                  </am3d:camera>
                  <am3d:trans>
                    <am3d:meterPerModelUnit n="15965600" d="1000000"/>
                    <am3d:preTrans dx="-3" dy="-5792354" dz="2330489"/>
                    <am3d:scale>
                      <am3d:sx n="1000000" d="1000000"/>
                      <am3d:sy n="1000000" d="1000000"/>
                      <am3d:sz n="1000000" d="1000000"/>
                    </am3d:scale>
                    <am3d:rot ax="1633766" ay="183438" az="94325"/>
                    <am3d:postTrans dx="0" dy="0" dz="0"/>
                  </am3d:trans>
                  <am3d:raster rName="Office3DRenderer" rVer="16.0.8326">
                    <am3d:blip r:embed="rId3"/>
                  </am3d:raster>
                  <am3d:objViewport viewportSz="541113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Content Placeholder 4" descr="Book">
                <a:extLst>
                  <a:ext uri="{FF2B5EF4-FFF2-40B4-BE49-F238E27FC236}">
                    <a16:creationId xmlns:a16="http://schemas.microsoft.com/office/drawing/2014/main" id="{B4774270-8DA5-DE01-C967-3C6254C3AF77}"/>
                  </a:ext>
                </a:extLst>
              </p:cNvPr>
              <p:cNvPicPr>
                <a:picLocks noGrp="1" noRot="1" noChangeAspect="1" noMove="1" noResize="1" noEditPoints="1" noAdjustHandles="1" noChangeArrowheads="1" noChangeShapeType="1" noCrop="1"/>
              </p:cNvPicPr>
              <p:nvPr/>
            </p:nvPicPr>
            <p:blipFill>
              <a:blip r:embed="rId3"/>
              <a:stretch>
                <a:fillRect/>
              </a:stretch>
            </p:blipFill>
            <p:spPr>
              <a:xfrm>
                <a:off x="3646140" y="3212976"/>
                <a:ext cx="4764463" cy="3223859"/>
              </a:xfrm>
              <a:prstGeom prst="rect">
                <a:avLst/>
              </a:prstGeom>
            </p:spPr>
          </p:pic>
        </mc:Fallback>
      </mc:AlternateContent>
      <p:sp>
        <p:nvSpPr>
          <p:cNvPr id="4" name="TextBox 3">
            <a:extLst>
              <a:ext uri="{FF2B5EF4-FFF2-40B4-BE49-F238E27FC236}">
                <a16:creationId xmlns:a16="http://schemas.microsoft.com/office/drawing/2014/main" id="{4FE2A35E-315D-48FB-0B48-44D37EF2D997}"/>
              </a:ext>
            </a:extLst>
          </p:cNvPr>
          <p:cNvSpPr txBox="1"/>
          <p:nvPr/>
        </p:nvSpPr>
        <p:spPr>
          <a:xfrm>
            <a:off x="2061964" y="2924944"/>
            <a:ext cx="7848872" cy="830997"/>
          </a:xfrm>
          <a:prstGeom prst="rect">
            <a:avLst/>
          </a:prstGeom>
          <a:solidFill>
            <a:schemeClr val="bg1"/>
          </a:solidFill>
        </p:spPr>
        <p:txBody>
          <a:bodyPr wrap="square" rtlCol="0">
            <a:spAutoFit/>
          </a:bodyPr>
          <a:lstStyle/>
          <a:p>
            <a:r>
              <a:rPr lang="en-US" dirty="0"/>
              <a:t>Skimming is </a:t>
            </a:r>
            <a:r>
              <a:rPr lang="en-US" b="1" dirty="0"/>
              <a:t>reading a text quickly, so its not necessary to understand every thing</a:t>
            </a:r>
            <a:r>
              <a:rPr lang="en-US" dirty="0"/>
              <a:t>.</a:t>
            </a:r>
          </a:p>
        </p:txBody>
      </p:sp>
    </p:spTree>
    <p:extLst>
      <p:ext uri="{BB962C8B-B14F-4D97-AF65-F5344CB8AC3E}">
        <p14:creationId xmlns:p14="http://schemas.microsoft.com/office/powerpoint/2010/main" val="24807587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4583-116C-A943-9919-4581B25ACD57}"/>
              </a:ext>
            </a:extLst>
          </p:cNvPr>
          <p:cNvSpPr>
            <a:spLocks noGrp="1"/>
          </p:cNvSpPr>
          <p:nvPr>
            <p:ph type="title"/>
          </p:nvPr>
        </p:nvSpPr>
        <p:spPr/>
        <p:txBody>
          <a:bodyPr/>
          <a:lstStyle/>
          <a:p>
            <a:r>
              <a:rPr lang="en-US" b="1" dirty="0"/>
              <a:t>READING SKILLS</a:t>
            </a:r>
            <a:endParaRPr lang="en-GB" dirty="0"/>
          </a:p>
        </p:txBody>
      </p:sp>
      <p:pic>
        <p:nvPicPr>
          <p:cNvPr id="5" name="Content Placeholder 4">
            <a:extLst>
              <a:ext uri="{FF2B5EF4-FFF2-40B4-BE49-F238E27FC236}">
                <a16:creationId xmlns:a16="http://schemas.microsoft.com/office/drawing/2014/main" id="{89C50622-6975-6EDB-42FD-28F5C7D75743}"/>
              </a:ext>
            </a:extLst>
          </p:cNvPr>
          <p:cNvPicPr>
            <a:picLocks noGrp="1" noChangeAspect="1"/>
          </p:cNvPicPr>
          <p:nvPr>
            <p:ph idx="1"/>
          </p:nvPr>
        </p:nvPicPr>
        <p:blipFill rotWithShape="1">
          <a:blip r:embed="rId2"/>
          <a:srcRect l="25164" t="20919" r="30950" b="14650"/>
          <a:stretch/>
        </p:blipFill>
        <p:spPr>
          <a:xfrm>
            <a:off x="1102401" y="1465064"/>
            <a:ext cx="6192688" cy="5114037"/>
          </a:xfrm>
        </p:spPr>
      </p:pic>
      <p:sp>
        <p:nvSpPr>
          <p:cNvPr id="6" name="TextBox 5">
            <a:extLst>
              <a:ext uri="{FF2B5EF4-FFF2-40B4-BE49-F238E27FC236}">
                <a16:creationId xmlns:a16="http://schemas.microsoft.com/office/drawing/2014/main" id="{44DB8338-797C-4373-F8FC-EEC22EB5F311}"/>
              </a:ext>
            </a:extLst>
          </p:cNvPr>
          <p:cNvSpPr txBox="1"/>
          <p:nvPr/>
        </p:nvSpPr>
        <p:spPr>
          <a:xfrm>
            <a:off x="7678588" y="1453804"/>
            <a:ext cx="4032448" cy="5139869"/>
          </a:xfrm>
          <a:prstGeom prst="rect">
            <a:avLst/>
          </a:prstGeom>
          <a:solidFill>
            <a:schemeClr val="bg1"/>
          </a:solidFill>
        </p:spPr>
        <p:txBody>
          <a:bodyPr wrap="square" rtlCol="0">
            <a:spAutoFit/>
          </a:bodyPr>
          <a:lstStyle/>
          <a:p>
            <a:pPr algn="ctr"/>
            <a:r>
              <a:rPr lang="en-US" sz="4400" dirty="0">
                <a:solidFill>
                  <a:srgbClr val="000000"/>
                </a:solidFill>
                <a:effectLst/>
                <a:latin typeface="Times New Roman" panose="02020603050405020304" pitchFamily="18" charset="0"/>
              </a:rPr>
              <a:t>Skim the text. </a:t>
            </a:r>
            <a:r>
              <a:rPr lang="en-US" sz="4000" dirty="0">
                <a:solidFill>
                  <a:srgbClr val="000000"/>
                </a:solidFill>
                <a:effectLst/>
                <a:latin typeface="Times New Roman" panose="02020603050405020304" pitchFamily="18" charset="0"/>
              </a:rPr>
              <a:t>Which paragraph is about... ? </a:t>
            </a:r>
          </a:p>
          <a:p>
            <a:pPr algn="ctr"/>
            <a:endParaRPr lang="en-US" sz="4000" dirty="0">
              <a:solidFill>
                <a:srgbClr val="000000"/>
              </a:solidFill>
              <a:latin typeface="Times New Roman" panose="02020603050405020304" pitchFamily="18" charset="0"/>
            </a:endParaRPr>
          </a:p>
          <a:p>
            <a:pPr algn="ctr"/>
            <a:endParaRPr lang="en-US" sz="2000" dirty="0"/>
          </a:p>
          <a:p>
            <a:pPr marL="457200" indent="-457200">
              <a:buAutoNum type="alphaLcParenR"/>
            </a:pPr>
            <a:r>
              <a:rPr lang="en-US" sz="2400" dirty="0">
                <a:solidFill>
                  <a:srgbClr val="000000"/>
                </a:solidFill>
                <a:effectLst/>
                <a:latin typeface="Lucida Sans Unicode" panose="020B0602030504020204" pitchFamily="34" charset="0"/>
              </a:rPr>
              <a:t>a chemistry student </a:t>
            </a:r>
          </a:p>
          <a:p>
            <a:r>
              <a:rPr lang="en-US" dirty="0"/>
              <a:t>		</a:t>
            </a:r>
          </a:p>
          <a:p>
            <a:r>
              <a:rPr lang="en-US" sz="2400" dirty="0">
                <a:solidFill>
                  <a:srgbClr val="000000"/>
                </a:solidFill>
                <a:effectLst/>
                <a:latin typeface="Lucida Sans Unicode" panose="020B0602030504020204" pitchFamily="34" charset="0"/>
              </a:rPr>
              <a:t>b) a </a:t>
            </a:r>
            <a:r>
              <a:rPr lang="en-US" sz="2400" dirty="0" err="1">
                <a:solidFill>
                  <a:srgbClr val="000000"/>
                </a:solidFill>
                <a:effectLst/>
                <a:latin typeface="Lucida Sans Unicode" panose="020B0602030504020204" pitchFamily="34" charset="0"/>
              </a:rPr>
              <a:t>maths</a:t>
            </a:r>
            <a:r>
              <a:rPr lang="en-US" sz="2400" dirty="0">
                <a:solidFill>
                  <a:srgbClr val="000000"/>
                </a:solidFill>
                <a:effectLst/>
                <a:latin typeface="Lucida Sans Unicode" panose="020B0602030504020204" pitchFamily="34" charset="0"/>
              </a:rPr>
              <a:t> student </a:t>
            </a:r>
          </a:p>
          <a:p>
            <a:r>
              <a:rPr lang="en-US" dirty="0"/>
              <a:t>		</a:t>
            </a:r>
          </a:p>
          <a:p>
            <a:r>
              <a:rPr lang="en-US" sz="2400" dirty="0">
                <a:solidFill>
                  <a:srgbClr val="000000"/>
                </a:solidFill>
                <a:effectLst/>
                <a:latin typeface="Lucida Sans Unicode" panose="020B0602030504020204" pitchFamily="34" charset="0"/>
              </a:rPr>
              <a:t>c) medical students</a:t>
            </a:r>
          </a:p>
          <a:p>
            <a:r>
              <a:rPr lang="en-GB" dirty="0"/>
              <a:t>		</a:t>
            </a:r>
          </a:p>
        </p:txBody>
      </p:sp>
    </p:spTree>
    <p:extLst>
      <p:ext uri="{BB962C8B-B14F-4D97-AF65-F5344CB8AC3E}">
        <p14:creationId xmlns:p14="http://schemas.microsoft.com/office/powerpoint/2010/main" val="240736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4583-116C-A943-9919-4581B25ACD57}"/>
              </a:ext>
            </a:extLst>
          </p:cNvPr>
          <p:cNvSpPr>
            <a:spLocks noGrp="1"/>
          </p:cNvSpPr>
          <p:nvPr>
            <p:ph type="title"/>
          </p:nvPr>
        </p:nvSpPr>
        <p:spPr/>
        <p:txBody>
          <a:bodyPr/>
          <a:lstStyle/>
          <a:p>
            <a:r>
              <a:rPr lang="en-US" b="1" dirty="0"/>
              <a:t>READING SKILLS</a:t>
            </a:r>
            <a:endParaRPr lang="en-GB" dirty="0"/>
          </a:p>
        </p:txBody>
      </p:sp>
      <p:pic>
        <p:nvPicPr>
          <p:cNvPr id="5" name="Content Placeholder 4">
            <a:extLst>
              <a:ext uri="{FF2B5EF4-FFF2-40B4-BE49-F238E27FC236}">
                <a16:creationId xmlns:a16="http://schemas.microsoft.com/office/drawing/2014/main" id="{89C50622-6975-6EDB-42FD-28F5C7D75743}"/>
              </a:ext>
            </a:extLst>
          </p:cNvPr>
          <p:cNvPicPr>
            <a:picLocks noGrp="1" noChangeAspect="1"/>
          </p:cNvPicPr>
          <p:nvPr>
            <p:ph idx="1"/>
          </p:nvPr>
        </p:nvPicPr>
        <p:blipFill rotWithShape="1">
          <a:blip r:embed="rId2"/>
          <a:srcRect l="25164" t="20919" r="30950" b="14650"/>
          <a:stretch/>
        </p:blipFill>
        <p:spPr>
          <a:xfrm>
            <a:off x="1102401" y="1465064"/>
            <a:ext cx="6192688" cy="5114037"/>
          </a:xfrm>
        </p:spPr>
      </p:pic>
      <p:sp>
        <p:nvSpPr>
          <p:cNvPr id="6" name="TextBox 5">
            <a:extLst>
              <a:ext uri="{FF2B5EF4-FFF2-40B4-BE49-F238E27FC236}">
                <a16:creationId xmlns:a16="http://schemas.microsoft.com/office/drawing/2014/main" id="{44DB8338-797C-4373-F8FC-EEC22EB5F311}"/>
              </a:ext>
            </a:extLst>
          </p:cNvPr>
          <p:cNvSpPr txBox="1"/>
          <p:nvPr/>
        </p:nvSpPr>
        <p:spPr>
          <a:xfrm>
            <a:off x="7678588" y="1453804"/>
            <a:ext cx="4032448" cy="5139869"/>
          </a:xfrm>
          <a:prstGeom prst="rect">
            <a:avLst/>
          </a:prstGeom>
          <a:solidFill>
            <a:schemeClr val="bg1"/>
          </a:solidFill>
        </p:spPr>
        <p:txBody>
          <a:bodyPr wrap="square" rtlCol="0">
            <a:spAutoFit/>
          </a:bodyPr>
          <a:lstStyle/>
          <a:p>
            <a:pPr algn="ctr"/>
            <a:r>
              <a:rPr lang="en-US" sz="4400" dirty="0">
                <a:solidFill>
                  <a:srgbClr val="000000"/>
                </a:solidFill>
                <a:effectLst/>
                <a:latin typeface="Times New Roman" panose="02020603050405020304" pitchFamily="18" charset="0"/>
              </a:rPr>
              <a:t>Skim the text. </a:t>
            </a:r>
            <a:r>
              <a:rPr lang="en-US" sz="4000" dirty="0">
                <a:solidFill>
                  <a:srgbClr val="000000"/>
                </a:solidFill>
                <a:effectLst/>
                <a:latin typeface="Times New Roman" panose="02020603050405020304" pitchFamily="18" charset="0"/>
              </a:rPr>
              <a:t>Which paragraph is about... ? </a:t>
            </a:r>
          </a:p>
          <a:p>
            <a:pPr algn="ctr"/>
            <a:endParaRPr lang="en-US" sz="4000" dirty="0">
              <a:solidFill>
                <a:srgbClr val="000000"/>
              </a:solidFill>
              <a:latin typeface="Times New Roman" panose="02020603050405020304" pitchFamily="18" charset="0"/>
            </a:endParaRPr>
          </a:p>
          <a:p>
            <a:pPr algn="ctr"/>
            <a:endParaRPr lang="en-US" sz="2000" dirty="0"/>
          </a:p>
          <a:p>
            <a:pPr marL="457200" indent="-457200">
              <a:buAutoNum type="alphaLcParenR"/>
            </a:pPr>
            <a:r>
              <a:rPr lang="en-US" sz="2400" dirty="0">
                <a:solidFill>
                  <a:srgbClr val="000000"/>
                </a:solidFill>
                <a:effectLst/>
                <a:latin typeface="Lucida Sans Unicode" panose="020B0602030504020204" pitchFamily="34" charset="0"/>
              </a:rPr>
              <a:t>a chemistry student </a:t>
            </a:r>
          </a:p>
          <a:p>
            <a:r>
              <a:rPr lang="en-US" dirty="0"/>
              <a:t>		1</a:t>
            </a:r>
          </a:p>
          <a:p>
            <a:r>
              <a:rPr lang="en-US" sz="2400" dirty="0">
                <a:solidFill>
                  <a:srgbClr val="000000"/>
                </a:solidFill>
                <a:effectLst/>
                <a:latin typeface="Lucida Sans Unicode" panose="020B0602030504020204" pitchFamily="34" charset="0"/>
              </a:rPr>
              <a:t>b) a </a:t>
            </a:r>
            <a:r>
              <a:rPr lang="en-US" sz="2400" dirty="0" err="1">
                <a:solidFill>
                  <a:srgbClr val="000000"/>
                </a:solidFill>
                <a:effectLst/>
                <a:latin typeface="Lucida Sans Unicode" panose="020B0602030504020204" pitchFamily="34" charset="0"/>
              </a:rPr>
              <a:t>maths</a:t>
            </a:r>
            <a:r>
              <a:rPr lang="en-US" sz="2400" dirty="0">
                <a:solidFill>
                  <a:srgbClr val="000000"/>
                </a:solidFill>
                <a:effectLst/>
                <a:latin typeface="Lucida Sans Unicode" panose="020B0602030504020204" pitchFamily="34" charset="0"/>
              </a:rPr>
              <a:t> student </a:t>
            </a:r>
          </a:p>
          <a:p>
            <a:r>
              <a:rPr lang="en-US" dirty="0"/>
              <a:t>		3</a:t>
            </a:r>
          </a:p>
          <a:p>
            <a:r>
              <a:rPr lang="en-US" sz="2400" dirty="0">
                <a:solidFill>
                  <a:srgbClr val="000000"/>
                </a:solidFill>
                <a:effectLst/>
                <a:latin typeface="Lucida Sans Unicode" panose="020B0602030504020204" pitchFamily="34" charset="0"/>
              </a:rPr>
              <a:t>c) medical students</a:t>
            </a:r>
          </a:p>
          <a:p>
            <a:r>
              <a:rPr lang="en-GB" dirty="0"/>
              <a:t>		2</a:t>
            </a:r>
          </a:p>
        </p:txBody>
      </p:sp>
    </p:spTree>
    <p:extLst>
      <p:ext uri="{BB962C8B-B14F-4D97-AF65-F5344CB8AC3E}">
        <p14:creationId xmlns:p14="http://schemas.microsoft.com/office/powerpoint/2010/main" val="884453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6371-4E30-DDF0-38A2-0DEAD9A899FD}"/>
              </a:ext>
            </a:extLst>
          </p:cNvPr>
          <p:cNvSpPr>
            <a:spLocks noGrp="1"/>
          </p:cNvSpPr>
          <p:nvPr>
            <p:ph type="title"/>
          </p:nvPr>
        </p:nvSpPr>
        <p:spPr/>
        <p:txBody>
          <a:bodyPr/>
          <a:lstStyle/>
          <a:p>
            <a:r>
              <a:rPr lang="en-US" b="1" dirty="0"/>
              <a:t>READING SKILLS</a:t>
            </a:r>
            <a:endParaRPr lang="en-GB" dirty="0"/>
          </a:p>
        </p:txBody>
      </p:sp>
      <p:pic>
        <p:nvPicPr>
          <p:cNvPr id="5" name="Content Placeholder 4">
            <a:extLst>
              <a:ext uri="{FF2B5EF4-FFF2-40B4-BE49-F238E27FC236}">
                <a16:creationId xmlns:a16="http://schemas.microsoft.com/office/drawing/2014/main" id="{73EB013C-4F8A-A752-85AD-C6510ECE7081}"/>
              </a:ext>
            </a:extLst>
          </p:cNvPr>
          <p:cNvPicPr>
            <a:picLocks noGrp="1" noChangeAspect="1"/>
          </p:cNvPicPr>
          <p:nvPr>
            <p:ph idx="1"/>
          </p:nvPr>
        </p:nvPicPr>
        <p:blipFill rotWithShape="1">
          <a:blip r:embed="rId2"/>
          <a:srcRect r="9916" b="67803"/>
          <a:stretch/>
        </p:blipFill>
        <p:spPr>
          <a:xfrm>
            <a:off x="261764" y="1547047"/>
            <a:ext cx="4040999" cy="4104456"/>
          </a:xfrm>
        </p:spPr>
      </p:pic>
      <p:pic>
        <p:nvPicPr>
          <p:cNvPr id="7" name="Picture 6">
            <a:extLst>
              <a:ext uri="{FF2B5EF4-FFF2-40B4-BE49-F238E27FC236}">
                <a16:creationId xmlns:a16="http://schemas.microsoft.com/office/drawing/2014/main" id="{09DA8B46-D8D3-70A7-C6B9-BA619F788FF0}"/>
              </a:ext>
            </a:extLst>
          </p:cNvPr>
          <p:cNvPicPr>
            <a:picLocks noChangeAspect="1"/>
          </p:cNvPicPr>
          <p:nvPr/>
        </p:nvPicPr>
        <p:blipFill rotWithShape="1">
          <a:blip r:embed="rId2"/>
          <a:srcRect t="31438" b="36264"/>
          <a:stretch/>
        </p:blipFill>
        <p:spPr>
          <a:xfrm>
            <a:off x="4325450" y="1473200"/>
            <a:ext cx="4552201" cy="4178303"/>
          </a:xfrm>
          <a:prstGeom prst="rect">
            <a:avLst/>
          </a:prstGeom>
        </p:spPr>
      </p:pic>
      <p:pic>
        <p:nvPicPr>
          <p:cNvPr id="9" name="Picture 8">
            <a:extLst>
              <a:ext uri="{FF2B5EF4-FFF2-40B4-BE49-F238E27FC236}">
                <a16:creationId xmlns:a16="http://schemas.microsoft.com/office/drawing/2014/main" id="{2A366617-32A8-4ECB-E93E-440CE03B665F}"/>
              </a:ext>
            </a:extLst>
          </p:cNvPr>
          <p:cNvPicPr>
            <a:picLocks noChangeAspect="1"/>
          </p:cNvPicPr>
          <p:nvPr/>
        </p:nvPicPr>
        <p:blipFill rotWithShape="1">
          <a:blip r:embed="rId2"/>
          <a:srcRect t="63110" r="-1983" b="3479"/>
          <a:stretch/>
        </p:blipFill>
        <p:spPr>
          <a:xfrm>
            <a:off x="8326660" y="1618598"/>
            <a:ext cx="4344148" cy="4044552"/>
          </a:xfrm>
          <a:prstGeom prst="rect">
            <a:avLst/>
          </a:prstGeom>
        </p:spPr>
      </p:pic>
    </p:spTree>
    <p:extLst>
      <p:ext uri="{BB962C8B-B14F-4D97-AF65-F5344CB8AC3E}">
        <p14:creationId xmlns:p14="http://schemas.microsoft.com/office/powerpoint/2010/main" val="25041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9A4E33EC-D715-440E-9062-8AFA4CC9E341}" vid="{0DFBCB81-4ACA-49F1-BA1C-2B43B27F1FC4}"/>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 bookstack presentation (widescreen)</Template>
  <TotalTime>232</TotalTime>
  <Words>1985</Words>
  <Application>Microsoft Office PowerPoint</Application>
  <PresentationFormat>Custom</PresentationFormat>
  <Paragraphs>283</Paragraphs>
  <Slides>48</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48</vt:i4>
      </vt:variant>
    </vt:vector>
  </HeadingPairs>
  <TitlesOfParts>
    <vt:vector size="61" baseType="lpstr">
      <vt:lpstr>Arial</vt:lpstr>
      <vt:lpstr>Calibri Light</vt:lpstr>
      <vt:lpstr>Candara</vt:lpstr>
      <vt:lpstr>Century Gothic</vt:lpstr>
      <vt:lpstr>Lucida Sans Unicode</vt:lpstr>
      <vt:lpstr>robotoregular</vt:lpstr>
      <vt:lpstr>Times New Roman</vt:lpstr>
      <vt:lpstr>TimesNewRomanPS-BoldMT</vt:lpstr>
      <vt:lpstr>TimesNewRomanPS-ItalicMT</vt:lpstr>
      <vt:lpstr>Trebuchet MS</vt:lpstr>
      <vt:lpstr>TrebuchetMS-Bold</vt:lpstr>
      <vt:lpstr>TrebuchetMS-Italic</vt:lpstr>
      <vt:lpstr>Books 16x9</vt:lpstr>
      <vt:lpstr>English I</vt:lpstr>
      <vt:lpstr>When to use coma before conjugations (but, or, and)?</vt:lpstr>
      <vt:lpstr>When to use and and but</vt:lpstr>
      <vt:lpstr>Content List</vt:lpstr>
      <vt:lpstr>READING SKILLS</vt:lpstr>
      <vt:lpstr>READING SKILLS</vt:lpstr>
      <vt:lpstr>READING SKILLS</vt:lpstr>
      <vt:lpstr>READING SKILLS</vt:lpstr>
      <vt:lpstr>READING SKILLS</vt:lpstr>
      <vt:lpstr>READING SKILLS</vt:lpstr>
      <vt:lpstr>READING SKILLS</vt:lpstr>
      <vt:lpstr>READING SKILLS</vt:lpstr>
      <vt:lpstr>READING SKILLS</vt:lpstr>
      <vt:lpstr>READING SKILLS</vt:lpstr>
      <vt:lpstr>READING SKILLS</vt:lpstr>
      <vt:lpstr>READING SKILLS</vt:lpstr>
      <vt:lpstr>READING SKILLS</vt:lpstr>
      <vt:lpstr>READING SKILLS</vt:lpstr>
      <vt:lpstr>READING SKILLS</vt:lpstr>
      <vt:lpstr>KEY LANGUAGE </vt:lpstr>
      <vt:lpstr>KEY LANGUAGE </vt:lpstr>
      <vt:lpstr>KEY LANGUAGE </vt:lpstr>
      <vt:lpstr>KEY LANGUAGE </vt:lpstr>
      <vt:lpstr>KEY LANGUAGE </vt:lpstr>
      <vt:lpstr>KEY LANGUAGE </vt:lpstr>
      <vt:lpstr>KEY LANGUAGE </vt:lpstr>
      <vt:lpstr>KEY LANGUAGE </vt:lpstr>
      <vt:lpstr>KEY LANGUAGE </vt:lpstr>
      <vt:lpstr>KEY LANGUAGE</vt:lpstr>
      <vt:lpstr>KEY LANGUAGE</vt:lpstr>
      <vt:lpstr>KEY LANGUAGE</vt:lpstr>
      <vt:lpstr>KEY LANGUAGE</vt:lpstr>
      <vt:lpstr>KEY LANGUAGE</vt:lpstr>
      <vt:lpstr>KEY LANGUAGE</vt:lpstr>
      <vt:lpstr>Writing</vt:lpstr>
      <vt:lpstr>Writing</vt:lpstr>
      <vt:lpstr>Writing</vt:lpstr>
      <vt:lpstr>Writing</vt:lpstr>
      <vt:lpstr>Writing</vt:lpstr>
      <vt:lpstr>Writing</vt:lpstr>
      <vt:lpstr>Writing</vt:lpstr>
      <vt:lpstr>Vocabulary Development</vt:lpstr>
      <vt:lpstr>Vocabulary Development</vt:lpstr>
      <vt:lpstr>Vocabulary Development</vt:lpstr>
      <vt:lpstr>Vocabulary Development</vt:lpstr>
      <vt:lpstr>Vocabulary Development</vt:lpstr>
      <vt:lpstr>Vocabulary Development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HP</dc:creator>
  <cp:lastModifiedBy>HP</cp:lastModifiedBy>
  <cp:revision>8</cp:revision>
  <dcterms:created xsi:type="dcterms:W3CDTF">2022-12-06T05:31:28Z</dcterms:created>
  <dcterms:modified xsi:type="dcterms:W3CDTF">2022-12-06T09:23:58Z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